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9966"/>
    <a:srgbClr val="3333FF"/>
    <a:srgbClr val="CCFFFF"/>
    <a:srgbClr val="FF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CCE12-6EC2-4E20-BB16-240D24CB18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F2ED-20F0-4727-9F1E-1A38850EE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4361-A345-4BEE-9375-627CF51EC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95A9-9BA8-436F-9FE0-A868629AF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2FDF-1AE7-44A7-9F97-4ADD6380B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F2EFE-F5F2-46FB-A840-03F0B7FD1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FB3A1-10D0-4615-9E47-46BA8FB07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5C44-BB9B-4D52-A2C3-08111E20D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4678-4FF0-4C62-8BC4-81EB5044B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DA83B-51DB-4597-9130-00B3342C1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C451-A226-4DC5-9ADB-BAE1D194E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D00A2-B7F2-4E08-9999-CEA1B65FB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B97CAB-CDEB-4BF1-B13D-EA3275B7F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nhac%20nhay\Nguoi%20Thay%20-%20Duy%20Khoa%20ft.%20Minh%20Vuong%20M4U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Nguoi Thay - Duy Khoa ft. Minh Vuong M4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0"/>
            <a:ext cx="304800" cy="304800"/>
          </a:xfrm>
          <a:prstGeom prst="rect">
            <a:avLst/>
          </a:prstGeom>
          <a:noFill/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819400" y="2819400"/>
            <a:ext cx="42386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Môn: Toán ( T154)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3" dir="b"/>
            </a:scene3d>
            <a:sp3d extrusionH="201600" prstMaterial="legacyMatte">
              <a:extrusionClr>
                <a:srgbClr val="FFCC00"/>
              </a:extrusionClr>
            </a:sp3d>
          </a:bodyPr>
          <a:lstStyle/>
          <a:p>
            <a:pPr algn="ctr"/>
            <a:r>
              <a:rPr lang="en-US" sz="3200" b="1" kern="10">
                <a:ln w="19050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Thiết kế bài giảng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403600" y="914400"/>
            <a:ext cx="24384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28600" y="37338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20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1520"/>
                            </p:stCondLst>
                            <p:childTnLst>
                              <p:par>
                                <p:cTn id="8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2020"/>
                            </p:stCondLst>
                            <p:childTnLst>
                              <p:par>
                                <p:cTn id="14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audio>
          </p:childTnLst>
        </p:cTn>
      </p:par>
    </p:tnLst>
    <p:bldLst>
      <p:bldP spid="19460" grpId="0" animBg="1"/>
      <p:bldP spid="194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164">
            <a:off x="228600" y="228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DO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164">
            <a:off x="7620000" y="228600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295400" y="457200"/>
            <a:ext cx="6781800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A710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ựa chọn ý em cho là đúng nhất</a:t>
            </a:r>
            <a:endParaRPr lang="en-US" sz="3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752600" y="2209800"/>
            <a:ext cx="48006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18465 : 3 = ?</a:t>
            </a:r>
          </a:p>
          <a:p>
            <a:pPr marL="342900" indent="-342900" algn="ctr"/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 Thương là: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514600" y="50292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B. 6155 (dư 1)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590800" y="41910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A. 6155 (dư 2)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514600" y="57912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C. 6155 (dư 0 )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53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1" grpId="1" animBg="1"/>
      <p:bldP spid="57352" grpId="0" animBg="1"/>
      <p:bldP spid="57352" grpId="1" animBg="1"/>
      <p:bldP spid="57353" grpId="0" animBg="1"/>
      <p:bldP spid="57353" grpId="1" animBg="1"/>
      <p:bldP spid="5735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5943600"/>
            <a:ext cx="914400" cy="914400"/>
            <a:chOff x="2794" y="2160"/>
            <a:chExt cx="1154" cy="1279"/>
          </a:xfrm>
        </p:grpSpPr>
        <p:sp>
          <p:nvSpPr>
            <p:cNvPr id="133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0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1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2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3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4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5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6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7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8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09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0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1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2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3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4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5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6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7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8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19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0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1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2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3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4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5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6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7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4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5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6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7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8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39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0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1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2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3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4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6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7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8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49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0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1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2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3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4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455" name="Group 143"/>
          <p:cNvGrpSpPr>
            <a:grpSpLocks/>
          </p:cNvGrpSpPr>
          <p:nvPr/>
        </p:nvGrpSpPr>
        <p:grpSpPr bwMode="auto">
          <a:xfrm flipH="1">
            <a:off x="8229600" y="5791200"/>
            <a:ext cx="914400" cy="1066800"/>
            <a:chOff x="2794" y="2160"/>
            <a:chExt cx="1154" cy="1279"/>
          </a:xfrm>
        </p:grpSpPr>
        <p:sp>
          <p:nvSpPr>
            <p:cNvPr id="13456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7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8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59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0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1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2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3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4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5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6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7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8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69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0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1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2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3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4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5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6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7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8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79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0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1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2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3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4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5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6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7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8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89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0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1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2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3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4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5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6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7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8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499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0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1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2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3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4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5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6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7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8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09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0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1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2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3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4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5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6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7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8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19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0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1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2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3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4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5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6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7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8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29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0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1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2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3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4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5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6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7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8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39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0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1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2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3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4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5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6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7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8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49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0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1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2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3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4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5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6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7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8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59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0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1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2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3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4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5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6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7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8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69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0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1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2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3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4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5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6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7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8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79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0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1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2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3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4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5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6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7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8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89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0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1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2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3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4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595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0702" name="Text Box 286"/>
          <p:cNvSpPr txBox="1">
            <a:spLocks noChangeArrowheads="1"/>
          </p:cNvSpPr>
          <p:nvPr/>
        </p:nvSpPr>
        <p:spPr bwMode="auto">
          <a:xfrm>
            <a:off x="228600" y="1600200"/>
            <a:ext cx="8686800" cy="40338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Muốn chia số có năm chữ số cho số có một chữ số</a:t>
            </a:r>
            <a:r>
              <a:rPr lang="en-US" sz="2800" b="1" i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trường hợp chia có dư</a:t>
            </a:r>
            <a:r>
              <a:rPr lang="en-US" b="1" i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ta thực hiện các bước như sau:</a:t>
            </a:r>
          </a:p>
          <a:p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 - </a:t>
            </a:r>
            <a:r>
              <a:rPr lang="en-US" sz="2800" b="1" i="1" u="sng">
                <a:solidFill>
                  <a:srgbClr val="CC00CC"/>
                </a:solidFill>
                <a:latin typeface="Times New Roman" pitchFamily="18" charset="0"/>
              </a:rPr>
              <a:t>Bước 1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Đặt tính</a:t>
            </a:r>
          </a:p>
          <a:p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+ Viết số bị chia.</a:t>
            </a:r>
          </a:p>
          <a:p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     + Viết số chia sao cho thẳng dòng với số bị chia.</a:t>
            </a:r>
          </a:p>
          <a:p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     + Kẻ dấu chia.</a:t>
            </a:r>
          </a:p>
          <a:p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   - </a:t>
            </a:r>
            <a:r>
              <a:rPr lang="en-US" sz="2800" b="1" i="1" u="sng">
                <a:solidFill>
                  <a:srgbClr val="CC00CC"/>
                </a:solidFill>
                <a:latin typeface="Times New Roman" pitchFamily="18" charset="0"/>
              </a:rPr>
              <a:t>Bước 2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thực hiện phép chia từ</a:t>
            </a:r>
            <a:r>
              <a:rPr lang="en-US" sz="2800" b="1" i="1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sz="2800" b="1" i="1">
                <a:solidFill>
                  <a:srgbClr val="3333FF"/>
                </a:solidFill>
                <a:latin typeface="Times New Roman" pitchFamily="18" charset="0"/>
              </a:rPr>
              <a:t>trái sang phải.</a:t>
            </a:r>
          </a:p>
          <a:p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i="1" u="sng">
                <a:solidFill>
                  <a:srgbClr val="CC0000"/>
                </a:solidFill>
                <a:latin typeface="Times New Roman" pitchFamily="18" charset="0"/>
              </a:rPr>
              <a:t>Lưu ý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>
                <a:solidFill>
                  <a:srgbClr val="CC0000"/>
                </a:solidFill>
                <a:latin typeface="Times New Roman" pitchFamily="18" charset="0"/>
              </a:rPr>
              <a:t>Trong phép chia có dư, số dư luôn bé hơn số chia.</a:t>
            </a:r>
          </a:p>
        </p:txBody>
      </p:sp>
      <p:sp>
        <p:nvSpPr>
          <p:cNvPr id="13600" name="Text Box 288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13601" name="Text Box 289"/>
          <p:cNvSpPr txBox="1">
            <a:spLocks noChangeArrowheads="1"/>
          </p:cNvSpPr>
          <p:nvPr/>
        </p:nvSpPr>
        <p:spPr bwMode="auto">
          <a:xfrm>
            <a:off x="3810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64263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685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sy="50000" kx="2453608" algn="bl" rotWithShape="0">
                    <a:srgbClr val="C0C0C0">
                      <a:alpha val="50000"/>
                    </a:srgbClr>
                  </a:outerShdw>
                </a:effectLst>
                <a:latin typeface=".Vn3DH"/>
              </a:rPr>
              <a:t>T¹M BIÖT - HÑN GÆP L¹I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sy="50000" kx="2453608" algn="bl" rotWithShape="0">
                  <a:srgbClr val="C0C0C0">
                    <a:alpha val="50000"/>
                  </a:srgbClr>
                </a:outerShdw>
              </a:effectLst>
              <a:latin typeface=".Vn3D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908050" y="2590800"/>
            <a:ext cx="2051050" cy="1066800"/>
            <a:chOff x="1392" y="2688"/>
            <a:chExt cx="1292" cy="672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2064" y="2773"/>
              <a:ext cx="620" cy="587"/>
              <a:chOff x="1296" y="2725"/>
              <a:chExt cx="620" cy="587"/>
            </a:xfrm>
          </p:grpSpPr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1296" y="2725"/>
                <a:ext cx="0" cy="58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1296" y="3013"/>
                <a:ext cx="6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1392" y="2688"/>
              <a:ext cx="1104" cy="365"/>
              <a:chOff x="1392" y="2688"/>
              <a:chExt cx="1104" cy="365"/>
            </a:xfrm>
          </p:grpSpPr>
          <p:sp>
            <p:nvSpPr>
              <p:cNvPr id="2060" name="Text Box 12"/>
              <p:cNvSpPr txBox="1">
                <a:spLocks noChangeArrowheads="1"/>
              </p:cNvSpPr>
              <p:nvPr/>
            </p:nvSpPr>
            <p:spPr bwMode="auto">
              <a:xfrm>
                <a:off x="1392" y="2725"/>
                <a:ext cx="8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84848</a:t>
                </a:r>
              </a:p>
            </p:txBody>
          </p:sp>
          <p:sp>
            <p:nvSpPr>
              <p:cNvPr id="2061" name="Text Box 13"/>
              <p:cNvSpPr txBox="1">
                <a:spLocks noChangeArrowheads="1"/>
              </p:cNvSpPr>
              <p:nvPr/>
            </p:nvSpPr>
            <p:spPr bwMode="auto">
              <a:xfrm>
                <a:off x="2118" y="2688"/>
                <a:ext cx="37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3886200" y="2590800"/>
            <a:ext cx="2051050" cy="1066800"/>
            <a:chOff x="1392" y="2688"/>
            <a:chExt cx="1292" cy="672"/>
          </a:xfrm>
        </p:grpSpPr>
        <p:grpSp>
          <p:nvGrpSpPr>
            <p:cNvPr id="2063" name="Group 15"/>
            <p:cNvGrpSpPr>
              <a:grpSpLocks/>
            </p:cNvGrpSpPr>
            <p:nvPr/>
          </p:nvGrpSpPr>
          <p:grpSpPr bwMode="auto">
            <a:xfrm>
              <a:off x="2064" y="2773"/>
              <a:ext cx="620" cy="587"/>
              <a:chOff x="1296" y="2725"/>
              <a:chExt cx="620" cy="587"/>
            </a:xfrm>
          </p:grpSpPr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1296" y="2725"/>
                <a:ext cx="0" cy="58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1296" y="3013"/>
                <a:ext cx="6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" name="Group 18"/>
            <p:cNvGrpSpPr>
              <a:grpSpLocks/>
            </p:cNvGrpSpPr>
            <p:nvPr/>
          </p:nvGrpSpPr>
          <p:grpSpPr bwMode="auto">
            <a:xfrm>
              <a:off x="1392" y="2688"/>
              <a:ext cx="1104" cy="365"/>
              <a:chOff x="1392" y="2688"/>
              <a:chExt cx="1104" cy="365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1392" y="2725"/>
                <a:ext cx="8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24693</a:t>
                </a:r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2118" y="2688"/>
                <a:ext cx="37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295400" y="1600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Bài cũ</a:t>
            </a:r>
          </a:p>
        </p:txBody>
      </p:sp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6635750" y="2514600"/>
            <a:ext cx="2051050" cy="1066800"/>
            <a:chOff x="1392" y="2688"/>
            <a:chExt cx="1292" cy="672"/>
          </a:xfrm>
        </p:grpSpPr>
        <p:grpSp>
          <p:nvGrpSpPr>
            <p:cNvPr id="2078" name="Group 30"/>
            <p:cNvGrpSpPr>
              <a:grpSpLocks/>
            </p:cNvGrpSpPr>
            <p:nvPr/>
          </p:nvGrpSpPr>
          <p:grpSpPr bwMode="auto">
            <a:xfrm>
              <a:off x="2064" y="2773"/>
              <a:ext cx="620" cy="587"/>
              <a:chOff x="1296" y="2725"/>
              <a:chExt cx="620" cy="587"/>
            </a:xfrm>
          </p:grpSpPr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296" y="2725"/>
                <a:ext cx="0" cy="587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3013"/>
                <a:ext cx="6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" name="Group 33"/>
            <p:cNvGrpSpPr>
              <a:grpSpLocks/>
            </p:cNvGrpSpPr>
            <p:nvPr/>
          </p:nvGrpSpPr>
          <p:grpSpPr bwMode="auto">
            <a:xfrm>
              <a:off x="1392" y="2688"/>
              <a:ext cx="1104" cy="365"/>
              <a:chOff x="1392" y="2688"/>
              <a:chExt cx="1104" cy="365"/>
            </a:xfrm>
          </p:grpSpPr>
          <p:sp>
            <p:nvSpPr>
              <p:cNvPr id="2082" name="Text Box 34"/>
              <p:cNvSpPr txBox="1">
                <a:spLocks noChangeArrowheads="1"/>
              </p:cNvSpPr>
              <p:nvPr/>
            </p:nvSpPr>
            <p:spPr bwMode="auto">
              <a:xfrm>
                <a:off x="1392" y="2725"/>
                <a:ext cx="8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15489</a:t>
                </a:r>
              </a:p>
            </p:txBody>
          </p:sp>
          <p:sp>
            <p:nvSpPr>
              <p:cNvPr id="2083" name="Text Box 35"/>
              <p:cNvSpPr txBox="1">
                <a:spLocks noChangeArrowheads="1"/>
              </p:cNvSpPr>
              <p:nvPr/>
            </p:nvSpPr>
            <p:spPr bwMode="auto">
              <a:xfrm>
                <a:off x="2118" y="2688"/>
                <a:ext cx="37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75" grpId="0"/>
      <p:bldP spid="207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172200"/>
            <a:ext cx="609600" cy="685800"/>
            <a:chOff x="2794" y="2160"/>
            <a:chExt cx="1154" cy="1279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0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3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5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7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9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0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1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2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7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38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39" name="Group 143"/>
          <p:cNvGrpSpPr>
            <a:grpSpLocks/>
          </p:cNvGrpSpPr>
          <p:nvPr/>
        </p:nvGrpSpPr>
        <p:grpSpPr bwMode="auto">
          <a:xfrm flipH="1">
            <a:off x="8458200" y="6096000"/>
            <a:ext cx="685800" cy="762000"/>
            <a:chOff x="2794" y="2160"/>
            <a:chExt cx="1154" cy="1279"/>
          </a:xfrm>
        </p:grpSpPr>
        <p:sp>
          <p:nvSpPr>
            <p:cNvPr id="4240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6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7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8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1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3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4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5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6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7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8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59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0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1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2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3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4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5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6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7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8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69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0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1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2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3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5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6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7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8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79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1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2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4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6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7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89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0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1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3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4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5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7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0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1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3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4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5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6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7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8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09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0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1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2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3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4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6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7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8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19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0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1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2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3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4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5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6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7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8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29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0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1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3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4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5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6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7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8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39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0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1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2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3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4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5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6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7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8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49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0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1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2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3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4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5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6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7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8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2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3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4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5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6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7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8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69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0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1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2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3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4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5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6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7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8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79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380" name="AutoShape 284"/>
          <p:cNvSpPr>
            <a:spLocks noChangeArrowheads="1"/>
          </p:cNvSpPr>
          <p:nvPr/>
        </p:nvSpPr>
        <p:spPr bwMode="auto">
          <a:xfrm>
            <a:off x="457200" y="1676400"/>
            <a:ext cx="2667000" cy="6858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12485 : 3  = ?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4381" name="Group 285"/>
          <p:cNvGrpSpPr>
            <a:grpSpLocks/>
          </p:cNvGrpSpPr>
          <p:nvPr/>
        </p:nvGrpSpPr>
        <p:grpSpPr bwMode="auto">
          <a:xfrm>
            <a:off x="381000" y="2438400"/>
            <a:ext cx="3581400" cy="1905000"/>
            <a:chOff x="0" y="1440"/>
            <a:chExt cx="2256" cy="1200"/>
          </a:xfrm>
        </p:grpSpPr>
        <p:grpSp>
          <p:nvGrpSpPr>
            <p:cNvPr id="4382" name="Group 286"/>
            <p:cNvGrpSpPr>
              <a:grpSpLocks/>
            </p:cNvGrpSpPr>
            <p:nvPr/>
          </p:nvGrpSpPr>
          <p:grpSpPr bwMode="auto">
            <a:xfrm>
              <a:off x="0" y="1440"/>
              <a:ext cx="1824" cy="1200"/>
              <a:chOff x="0" y="1440"/>
              <a:chExt cx="1824" cy="1200"/>
            </a:xfrm>
          </p:grpSpPr>
          <p:sp>
            <p:nvSpPr>
              <p:cNvPr id="4383" name="Text Box 287"/>
              <p:cNvSpPr txBox="1">
                <a:spLocks noChangeArrowheads="1"/>
              </p:cNvSpPr>
              <p:nvPr/>
            </p:nvSpPr>
            <p:spPr bwMode="auto">
              <a:xfrm>
                <a:off x="0" y="1536"/>
                <a:ext cx="96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>
                    <a:solidFill>
                      <a:srgbClr val="FF3300"/>
                    </a:solidFill>
                    <a:latin typeface="Times New Roman" pitchFamily="18" charset="0"/>
                  </a:rPr>
                  <a:t>12485</a:t>
                </a:r>
                <a:r>
                  <a:rPr lang="en-US" sz="320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grpSp>
            <p:nvGrpSpPr>
              <p:cNvPr id="4384" name="Group 288"/>
              <p:cNvGrpSpPr>
                <a:grpSpLocks/>
              </p:cNvGrpSpPr>
              <p:nvPr/>
            </p:nvGrpSpPr>
            <p:grpSpPr bwMode="auto">
              <a:xfrm>
                <a:off x="1104" y="1440"/>
                <a:ext cx="720" cy="1200"/>
                <a:chOff x="1584" y="2256"/>
                <a:chExt cx="672" cy="960"/>
              </a:xfrm>
            </p:grpSpPr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Line 290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87" name="Text Box 291"/>
            <p:cNvSpPr txBox="1">
              <a:spLocks noChangeArrowheads="1"/>
            </p:cNvSpPr>
            <p:nvPr/>
          </p:nvSpPr>
          <p:spPr bwMode="auto">
            <a:xfrm>
              <a:off x="1152" y="1515"/>
              <a:ext cx="11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7156" name="Text Box 292"/>
          <p:cNvSpPr txBox="1">
            <a:spLocks noChangeArrowheads="1"/>
          </p:cNvSpPr>
          <p:nvPr/>
        </p:nvSpPr>
        <p:spPr bwMode="auto">
          <a:xfrm>
            <a:off x="2133600" y="322421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7157" name="Text Box 293"/>
          <p:cNvSpPr txBox="1">
            <a:spLocks noChangeArrowheads="1"/>
          </p:cNvSpPr>
          <p:nvPr/>
        </p:nvSpPr>
        <p:spPr bwMode="auto">
          <a:xfrm>
            <a:off x="2362200" y="3225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158" name="Text Box 294"/>
          <p:cNvSpPr txBox="1">
            <a:spLocks noChangeArrowheads="1"/>
          </p:cNvSpPr>
          <p:nvPr/>
        </p:nvSpPr>
        <p:spPr bwMode="auto">
          <a:xfrm>
            <a:off x="2571750" y="3225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159" name="Text Box 295"/>
          <p:cNvSpPr txBox="1">
            <a:spLocks noChangeArrowheads="1"/>
          </p:cNvSpPr>
          <p:nvPr/>
        </p:nvSpPr>
        <p:spPr bwMode="auto">
          <a:xfrm>
            <a:off x="2819400" y="32305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160" name="Text Box 296"/>
          <p:cNvSpPr txBox="1">
            <a:spLocks noChangeArrowheads="1"/>
          </p:cNvSpPr>
          <p:nvPr/>
        </p:nvSpPr>
        <p:spPr bwMode="auto">
          <a:xfrm>
            <a:off x="685800" y="3073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0</a:t>
            </a:r>
          </a:p>
        </p:txBody>
      </p:sp>
      <p:sp>
        <p:nvSpPr>
          <p:cNvPr id="37161" name="Text Box 297"/>
          <p:cNvSpPr txBox="1">
            <a:spLocks noChangeArrowheads="1"/>
          </p:cNvSpPr>
          <p:nvPr/>
        </p:nvSpPr>
        <p:spPr bwMode="auto">
          <a:xfrm>
            <a:off x="914400" y="3048000"/>
            <a:ext cx="795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37162" name="Text Box 298"/>
          <p:cNvSpPr txBox="1">
            <a:spLocks noChangeArrowheads="1"/>
          </p:cNvSpPr>
          <p:nvPr/>
        </p:nvSpPr>
        <p:spPr bwMode="auto">
          <a:xfrm>
            <a:off x="895350" y="34464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</a:t>
            </a:r>
          </a:p>
        </p:txBody>
      </p:sp>
      <p:sp>
        <p:nvSpPr>
          <p:cNvPr id="37163" name="Text Box 299"/>
          <p:cNvSpPr txBox="1">
            <a:spLocks noChangeArrowheads="1"/>
          </p:cNvSpPr>
          <p:nvPr/>
        </p:nvSpPr>
        <p:spPr bwMode="auto">
          <a:xfrm>
            <a:off x="1162050" y="3451225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7164" name="Text Box 300"/>
          <p:cNvSpPr txBox="1">
            <a:spLocks noChangeArrowheads="1"/>
          </p:cNvSpPr>
          <p:nvPr/>
        </p:nvSpPr>
        <p:spPr bwMode="auto">
          <a:xfrm>
            <a:off x="1447800" y="38655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165" name="Text Box 301"/>
          <p:cNvSpPr txBox="1">
            <a:spLocks noChangeArrowheads="1"/>
          </p:cNvSpPr>
          <p:nvPr/>
        </p:nvSpPr>
        <p:spPr bwMode="auto">
          <a:xfrm>
            <a:off x="1447800" y="42211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</a:t>
            </a:r>
          </a:p>
        </p:txBody>
      </p:sp>
      <p:sp>
        <p:nvSpPr>
          <p:cNvPr id="37166" name="Text Box 302"/>
          <p:cNvSpPr txBox="1">
            <a:spLocks noChangeArrowheads="1"/>
          </p:cNvSpPr>
          <p:nvPr/>
        </p:nvSpPr>
        <p:spPr bwMode="auto">
          <a:xfrm>
            <a:off x="1176338" y="3835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0</a:t>
            </a:r>
          </a:p>
        </p:txBody>
      </p:sp>
      <p:sp>
        <p:nvSpPr>
          <p:cNvPr id="37167" name="AutoShape 303"/>
          <p:cNvSpPr>
            <a:spLocks noChangeArrowheads="1"/>
          </p:cNvSpPr>
          <p:nvPr/>
        </p:nvSpPr>
        <p:spPr bwMode="auto">
          <a:xfrm>
            <a:off x="1295400" y="4953000"/>
            <a:ext cx="6858000" cy="838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Vậy :    12485 : 3  = 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4161 (dư 2)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37168" name="Text Box 304"/>
          <p:cNvSpPr txBox="1">
            <a:spLocks noChangeArrowheads="1"/>
          </p:cNvSpPr>
          <p:nvPr/>
        </p:nvSpPr>
        <p:spPr bwMode="auto">
          <a:xfrm>
            <a:off x="3505200" y="1676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  <a:latin typeface=".VnArial" pitchFamily="34" charset="0"/>
              </a:rPr>
              <a:t>*</a:t>
            </a: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12 chia 3 được 4, viết</a:t>
            </a:r>
            <a:r>
              <a:rPr lang="en-US" sz="2400" b="1">
                <a:solidFill>
                  <a:srgbClr val="0000FF"/>
                </a:solidFill>
                <a:latin typeface=".VnArial" pitchFamily="34" charset="0"/>
              </a:rPr>
              <a:t> 4</a:t>
            </a:r>
          </a:p>
        </p:txBody>
      </p:sp>
      <p:sp>
        <p:nvSpPr>
          <p:cNvPr id="37169" name="Text Box 305"/>
          <p:cNvSpPr txBox="1">
            <a:spLocks noChangeArrowheads="1"/>
          </p:cNvSpPr>
          <p:nvPr/>
        </p:nvSpPr>
        <p:spPr bwMode="auto">
          <a:xfrm>
            <a:off x="3657600" y="2011363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4 nhân 3 bằng 12; 12 trừ 12 bằng 0.</a:t>
            </a:r>
          </a:p>
        </p:txBody>
      </p:sp>
      <p:sp>
        <p:nvSpPr>
          <p:cNvPr id="37170" name="Text Box 306"/>
          <p:cNvSpPr txBox="1">
            <a:spLocks noChangeArrowheads="1"/>
          </p:cNvSpPr>
          <p:nvPr/>
        </p:nvSpPr>
        <p:spPr bwMode="auto">
          <a:xfrm>
            <a:off x="3505200" y="2514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  <a:latin typeface=".VnArial" pitchFamily="34" charset="0"/>
              </a:rPr>
              <a:t>*</a:t>
            </a: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Hạ 4</a:t>
            </a: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37171" name="Text Box 307"/>
          <p:cNvSpPr txBox="1">
            <a:spLocks noChangeArrowheads="1"/>
          </p:cNvSpPr>
          <p:nvPr/>
        </p:nvSpPr>
        <p:spPr bwMode="auto">
          <a:xfrm>
            <a:off x="3657600" y="2819400"/>
            <a:ext cx="514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 nhân 3 bằng 3, 4 trừ 3 bằng 1.</a:t>
            </a:r>
          </a:p>
        </p:txBody>
      </p:sp>
      <p:sp>
        <p:nvSpPr>
          <p:cNvPr id="37172" name="Text Box 308"/>
          <p:cNvSpPr txBox="1">
            <a:spLocks noChangeArrowheads="1"/>
          </p:cNvSpPr>
          <p:nvPr/>
        </p:nvSpPr>
        <p:spPr bwMode="auto">
          <a:xfrm>
            <a:off x="3505200" y="3352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  <a:latin typeface=".VnArial" pitchFamily="34" charset="0"/>
              </a:rPr>
              <a:t>*</a:t>
            </a: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Hạ 8</a:t>
            </a:r>
          </a:p>
        </p:txBody>
      </p:sp>
      <p:sp>
        <p:nvSpPr>
          <p:cNvPr id="37173" name="Text Box 309"/>
          <p:cNvSpPr txBox="1">
            <a:spLocks noChangeArrowheads="1"/>
          </p:cNvSpPr>
          <p:nvPr/>
        </p:nvSpPr>
        <p:spPr bwMode="auto">
          <a:xfrm>
            <a:off x="3733800" y="3733800"/>
            <a:ext cx="487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6 nhân 3 bằng 18, 18 trừ 18 bằng 0.</a:t>
            </a:r>
          </a:p>
        </p:txBody>
      </p:sp>
      <p:sp>
        <p:nvSpPr>
          <p:cNvPr id="37174" name="Text Box 310"/>
          <p:cNvSpPr txBox="1">
            <a:spLocks noChangeArrowheads="1"/>
          </p:cNvSpPr>
          <p:nvPr/>
        </p:nvSpPr>
        <p:spPr bwMode="auto">
          <a:xfrm>
            <a:off x="3505200" y="4191000"/>
            <a:ext cx="473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CC0000"/>
                </a:solidFill>
                <a:latin typeface=".VnArial" pitchFamily="34" charset="0"/>
              </a:rPr>
              <a:t>*</a:t>
            </a: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Hạ 5</a:t>
            </a:r>
          </a:p>
        </p:txBody>
      </p:sp>
      <p:sp>
        <p:nvSpPr>
          <p:cNvPr id="37175" name="Text Box 311"/>
          <p:cNvSpPr txBox="1">
            <a:spLocks noChangeArrowheads="1"/>
          </p:cNvSpPr>
          <p:nvPr/>
        </p:nvSpPr>
        <p:spPr bwMode="auto">
          <a:xfrm>
            <a:off x="3733800" y="4495800"/>
            <a:ext cx="457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 nhân 3 bằng 3, 5 trừ 3 bằng 2.</a:t>
            </a:r>
          </a:p>
        </p:txBody>
      </p:sp>
      <p:sp>
        <p:nvSpPr>
          <p:cNvPr id="37178" name="Text Box 314"/>
          <p:cNvSpPr txBox="1">
            <a:spLocks noChangeArrowheads="1"/>
          </p:cNvSpPr>
          <p:nvPr/>
        </p:nvSpPr>
        <p:spPr bwMode="auto">
          <a:xfrm>
            <a:off x="4267200" y="2514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;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4 chia 3 được 1, viết 1</a:t>
            </a:r>
          </a:p>
        </p:txBody>
      </p:sp>
      <p:sp>
        <p:nvSpPr>
          <p:cNvPr id="37179" name="Text Box 315"/>
          <p:cNvSpPr txBox="1">
            <a:spLocks noChangeArrowheads="1"/>
          </p:cNvSpPr>
          <p:nvPr/>
        </p:nvSpPr>
        <p:spPr bwMode="auto">
          <a:xfrm>
            <a:off x="4267200" y="3352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, được 18; 18 chia 3 được 6, viết 6</a:t>
            </a:r>
          </a:p>
        </p:txBody>
      </p:sp>
      <p:sp>
        <p:nvSpPr>
          <p:cNvPr id="37180" name="Text Box 316"/>
          <p:cNvSpPr txBox="1">
            <a:spLocks noChangeArrowheads="1"/>
          </p:cNvSpPr>
          <p:nvPr/>
        </p:nvSpPr>
        <p:spPr bwMode="auto">
          <a:xfrm>
            <a:off x="4267200" y="4191000"/>
            <a:ext cx="473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  <a:latin typeface=".VnArial" pitchFamily="34" charset="0"/>
              </a:rPr>
              <a:t> ;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5 chia 3 được 1, viết 1</a:t>
            </a:r>
          </a:p>
        </p:txBody>
      </p:sp>
      <p:sp>
        <p:nvSpPr>
          <p:cNvPr id="4418" name="Text Box 322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4419" name="Text Box 323"/>
          <p:cNvSpPr txBox="1">
            <a:spLocks noChangeArrowheads="1"/>
          </p:cNvSpPr>
          <p:nvPr/>
        </p:nvSpPr>
        <p:spPr bwMode="auto">
          <a:xfrm>
            <a:off x="3810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56" grpId="0"/>
      <p:bldP spid="37157" grpId="0"/>
      <p:bldP spid="37158" grpId="0"/>
      <p:bldP spid="37159" grpId="0"/>
      <p:bldP spid="37160" grpId="0"/>
      <p:bldP spid="37161" grpId="0"/>
      <p:bldP spid="37162" grpId="0"/>
      <p:bldP spid="37163" grpId="0"/>
      <p:bldP spid="37164" grpId="0"/>
      <p:bldP spid="37165" grpId="0"/>
      <p:bldP spid="37166" grpId="0"/>
      <p:bldP spid="37167" grpId="0" animBg="1"/>
      <p:bldP spid="37168" grpId="0"/>
      <p:bldP spid="37169" grpId="0"/>
      <p:bldP spid="37170" grpId="0"/>
      <p:bldP spid="37171" grpId="0"/>
      <p:bldP spid="37172" grpId="0"/>
      <p:bldP spid="37173" grpId="0"/>
      <p:bldP spid="37174" grpId="0"/>
      <p:bldP spid="37175" grpId="0"/>
      <p:bldP spid="37178" grpId="0"/>
      <p:bldP spid="37179" grpId="0"/>
      <p:bldP spid="3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9" name="AutoShape 285" descr="Blue tissue paper"/>
          <p:cNvSpPr>
            <a:spLocks noChangeArrowheads="1"/>
          </p:cNvSpPr>
          <p:nvPr/>
        </p:nvSpPr>
        <p:spPr bwMode="auto">
          <a:xfrm>
            <a:off x="1295400" y="1905000"/>
            <a:ext cx="3962400" cy="457200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* </a:t>
            </a:r>
            <a:r>
              <a:rPr lang="en-US" sz="3200" b="1" u="sng">
                <a:solidFill>
                  <a:srgbClr val="3333FF"/>
                </a:solidFill>
                <a:latin typeface="Times New Roman" pitchFamily="18" charset="0"/>
              </a:rPr>
              <a:t>Ví dụ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b="1">
                <a:solidFill>
                  <a:srgbClr val="3333FF"/>
                </a:solidFill>
                <a:latin typeface="Calibri" pitchFamily="34" charset="0"/>
              </a:rPr>
              <a:t>    </a:t>
            </a: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15809 : 5  = ?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286"/>
          <p:cNvGrpSpPr>
            <a:grpSpLocks/>
          </p:cNvGrpSpPr>
          <p:nvPr/>
        </p:nvGrpSpPr>
        <p:grpSpPr bwMode="auto">
          <a:xfrm>
            <a:off x="4191000" y="2514600"/>
            <a:ext cx="3581400" cy="1905000"/>
            <a:chOff x="0" y="1440"/>
            <a:chExt cx="2256" cy="1200"/>
          </a:xfrm>
        </p:grpSpPr>
        <p:grpSp>
          <p:nvGrpSpPr>
            <p:cNvPr id="5124" name="Group 287"/>
            <p:cNvGrpSpPr>
              <a:grpSpLocks/>
            </p:cNvGrpSpPr>
            <p:nvPr/>
          </p:nvGrpSpPr>
          <p:grpSpPr bwMode="auto">
            <a:xfrm>
              <a:off x="0" y="1440"/>
              <a:ext cx="1824" cy="1200"/>
              <a:chOff x="0" y="1440"/>
              <a:chExt cx="1824" cy="1200"/>
            </a:xfrm>
          </p:grpSpPr>
          <p:sp>
            <p:nvSpPr>
              <p:cNvPr id="5125" name="Text Box 288"/>
              <p:cNvSpPr txBox="1">
                <a:spLocks noChangeArrowheads="1"/>
              </p:cNvSpPr>
              <p:nvPr/>
            </p:nvSpPr>
            <p:spPr bwMode="auto">
              <a:xfrm>
                <a:off x="0" y="1536"/>
                <a:ext cx="96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>
                    <a:solidFill>
                      <a:srgbClr val="FF3300"/>
                    </a:solidFill>
                    <a:latin typeface="Times New Roman" pitchFamily="18" charset="0"/>
                  </a:rPr>
                  <a:t>15809</a:t>
                </a:r>
                <a:r>
                  <a:rPr lang="en-US" sz="3200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grpSp>
            <p:nvGrpSpPr>
              <p:cNvPr id="5126" name="Group 289"/>
              <p:cNvGrpSpPr>
                <a:grpSpLocks/>
              </p:cNvGrpSpPr>
              <p:nvPr/>
            </p:nvGrpSpPr>
            <p:grpSpPr bwMode="auto">
              <a:xfrm>
                <a:off x="1104" y="1440"/>
                <a:ext cx="720" cy="1200"/>
                <a:chOff x="1584" y="2256"/>
                <a:chExt cx="672" cy="960"/>
              </a:xfrm>
            </p:grpSpPr>
            <p:sp>
              <p:nvSpPr>
                <p:cNvPr id="5127" name="Line 290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8" name="Line 291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29" name="Text Box 292"/>
            <p:cNvSpPr txBox="1">
              <a:spLocks noChangeArrowheads="1"/>
            </p:cNvSpPr>
            <p:nvPr/>
          </p:nvSpPr>
          <p:spPr bwMode="auto">
            <a:xfrm>
              <a:off x="1152" y="1515"/>
              <a:ext cx="11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32037" name="Text Box 293"/>
          <p:cNvSpPr txBox="1">
            <a:spLocks noChangeArrowheads="1"/>
          </p:cNvSpPr>
          <p:nvPr/>
        </p:nvSpPr>
        <p:spPr bwMode="auto">
          <a:xfrm>
            <a:off x="5943600" y="3505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2038" name="Text Box 294"/>
          <p:cNvSpPr txBox="1">
            <a:spLocks noChangeArrowheads="1"/>
          </p:cNvSpPr>
          <p:nvPr/>
        </p:nvSpPr>
        <p:spPr bwMode="auto">
          <a:xfrm>
            <a:off x="6172200" y="3505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2039" name="Text Box 295"/>
          <p:cNvSpPr txBox="1">
            <a:spLocks noChangeArrowheads="1"/>
          </p:cNvSpPr>
          <p:nvPr/>
        </p:nvSpPr>
        <p:spPr bwMode="auto">
          <a:xfrm>
            <a:off x="6400800" y="3505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2040" name="Text Box 296"/>
          <p:cNvSpPr txBox="1">
            <a:spLocks noChangeArrowheads="1"/>
          </p:cNvSpPr>
          <p:nvPr/>
        </p:nvSpPr>
        <p:spPr bwMode="auto">
          <a:xfrm>
            <a:off x="6629400" y="3505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2041" name="Text Box 297"/>
          <p:cNvSpPr txBox="1">
            <a:spLocks noChangeArrowheads="1"/>
          </p:cNvSpPr>
          <p:nvPr/>
        </p:nvSpPr>
        <p:spPr bwMode="auto">
          <a:xfrm>
            <a:off x="4419600" y="320040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0</a:t>
            </a:r>
          </a:p>
        </p:txBody>
      </p:sp>
      <p:sp>
        <p:nvSpPr>
          <p:cNvPr id="32042" name="Text Box 298"/>
          <p:cNvSpPr txBox="1">
            <a:spLocks noChangeArrowheads="1"/>
          </p:cNvSpPr>
          <p:nvPr/>
        </p:nvSpPr>
        <p:spPr bwMode="auto">
          <a:xfrm>
            <a:off x="4724400" y="3200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8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043" name="Text Box 299"/>
          <p:cNvSpPr txBox="1">
            <a:spLocks noChangeArrowheads="1"/>
          </p:cNvSpPr>
          <p:nvPr/>
        </p:nvSpPr>
        <p:spPr bwMode="auto">
          <a:xfrm>
            <a:off x="4724400" y="3657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3</a:t>
            </a:r>
          </a:p>
        </p:txBody>
      </p:sp>
      <p:sp>
        <p:nvSpPr>
          <p:cNvPr id="32044" name="Text Box 300"/>
          <p:cNvSpPr txBox="1">
            <a:spLocks noChangeArrowheads="1"/>
          </p:cNvSpPr>
          <p:nvPr/>
        </p:nvSpPr>
        <p:spPr bwMode="auto">
          <a:xfrm>
            <a:off x="4953000" y="3657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045" name="Text Box 301"/>
          <p:cNvSpPr txBox="1">
            <a:spLocks noChangeArrowheads="1"/>
          </p:cNvSpPr>
          <p:nvPr/>
        </p:nvSpPr>
        <p:spPr bwMode="auto">
          <a:xfrm>
            <a:off x="5257800" y="4191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046" name="Text Box 302"/>
          <p:cNvSpPr txBox="1">
            <a:spLocks noChangeArrowheads="1"/>
          </p:cNvSpPr>
          <p:nvPr/>
        </p:nvSpPr>
        <p:spPr bwMode="auto">
          <a:xfrm>
            <a:off x="52578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4</a:t>
            </a:r>
          </a:p>
        </p:txBody>
      </p:sp>
      <p:sp>
        <p:nvSpPr>
          <p:cNvPr id="32047" name="Text Box 303"/>
          <p:cNvSpPr txBox="1">
            <a:spLocks noChangeArrowheads="1"/>
          </p:cNvSpPr>
          <p:nvPr/>
        </p:nvSpPr>
        <p:spPr bwMode="auto">
          <a:xfrm>
            <a:off x="4876800" y="4191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0</a:t>
            </a:r>
          </a:p>
        </p:txBody>
      </p:sp>
      <p:sp>
        <p:nvSpPr>
          <p:cNvPr id="32048" name="AutoShape 304" descr="Blue tissue paper"/>
          <p:cNvSpPr>
            <a:spLocks noChangeArrowheads="1"/>
          </p:cNvSpPr>
          <p:nvPr/>
        </p:nvSpPr>
        <p:spPr bwMode="auto">
          <a:xfrm>
            <a:off x="1066800" y="5562600"/>
            <a:ext cx="3962400" cy="6858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15809 : 5  = 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3161 (dư 4)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810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29" grpId="0" animBg="1"/>
      <p:bldP spid="32037" grpId="0"/>
      <p:bldP spid="32038" grpId="0"/>
      <p:bldP spid="32039" grpId="0"/>
      <p:bldP spid="32040" grpId="0"/>
      <p:bldP spid="32041" grpId="0"/>
      <p:bldP spid="32042" grpId="0"/>
      <p:bldP spid="32044" grpId="0"/>
      <p:bldP spid="32045" grpId="0"/>
      <p:bldP spid="32046" grpId="0"/>
      <p:bldP spid="32047" grpId="0"/>
      <p:bldP spid="3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5867400"/>
            <a:ext cx="838200" cy="990600"/>
            <a:chOff x="2794" y="2160"/>
            <a:chExt cx="1154" cy="1279"/>
          </a:xfrm>
        </p:grpSpPr>
        <p:sp>
          <p:nvSpPr>
            <p:cNvPr id="61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6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49" name="Freeform 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0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Freeform 9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Freeform 10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Freeform 11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6" name="Freeform 14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7" name="Freeform 1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8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9" name="Freeform 17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0" name="Freeform 18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1" name="Freeform 19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2" name="Freeform 20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3" name="Freeform 21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4" name="Freeform 22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5" name="Freeform 2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6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7" name="Freeform 25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8" name="Freeform 26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69" name="Freeform 27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0" name="Freeform 28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1" name="Freeform 29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2" name="Freeform 30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3" name="Freeform 3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4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5" name="Freeform 33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6" name="Freeform 34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7" name="Freeform 35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8" name="Freeform 36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9" name="Freeform 37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0" name="Freeform 38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1" name="Freeform 39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2" name="Freeform 40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3" name="Freeform 41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4" name="Freeform 42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5" name="Freeform 43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6" name="Freeform 44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7" name="Freeform 45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8" name="Freeform 46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89" name="Freeform 47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0" name="Freeform 48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1" name="Freeform 49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2" name="Freeform 50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3" name="Freeform 51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4" name="Freeform 52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5" name="Freeform 53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6" name="Freeform 54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7" name="Freeform 55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8" name="Freeform 56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9" name="Freeform 57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0" name="Freeform 58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1" name="Freeform 59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2" name="Freeform 60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3" name="Freeform 61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4" name="Freeform 62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5" name="Freeform 63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6" name="Freeform 64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7" name="Freeform 65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8" name="Freeform 66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09" name="Freeform 67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0" name="Freeform 68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1" name="Freeform 69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2" name="Freeform 70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3" name="Freeform 71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4" name="Freeform 7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5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6" name="Freeform 74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7" name="Freeform 75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8" name="Freeform 76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9" name="Freeform 77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0" name="Freeform 78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1" name="Freeform 79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2" name="Freeform 80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3" name="Freeform 81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4" name="Freeform 82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5" name="Freeform 83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6" name="Freeform 84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7" name="Freeform 85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8" name="Freeform 86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9" name="Freeform 87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0" name="Freeform 88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1" name="Freeform 89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2" name="Freeform 90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3" name="Freeform 91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4" name="Freeform 92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5" name="Freeform 93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6" name="Freeform 94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7" name="Freeform 95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8" name="Freeform 96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39" name="Freeform 97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0" name="Freeform 98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1" name="Freeform 99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2" name="Freeform 100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3" name="Freeform 101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4" name="Freeform 102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5" name="Freeform 103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6" name="Freeform 104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7" name="Freeform 105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8" name="Freeform 106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9" name="Freeform 107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0" name="Freeform 108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1" name="Freeform 109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2" name="Freeform 110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3" name="Freeform 111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4" name="Freeform 112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5" name="Freeform 113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6" name="Freeform 114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7" name="Freeform 115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8" name="Freeform 116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59" name="Freeform 117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0" name="Freeform 118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1" name="Freeform 119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2" name="Freeform 120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3" name="Freeform 121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4" name="Freeform 122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5" name="Freeform 123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6" name="Freeform 124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7" name="Freeform 125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8" name="Freeform 126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9" name="Freeform 127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0" name="Freeform 128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1" name="Freeform 129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2" name="Freeform 130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3" name="Freeform 131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4" name="Freeform 132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5" name="Freeform 133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6" name="Freeform 134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7" name="Freeform 135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8" name="Freeform 136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79" name="Freeform 137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0" name="Freeform 138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1" name="Freeform 139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2" name="Freeform 140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3" name="Freeform 141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4" name="Freeform 142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5" name="Freeform 143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6" name="Freeform 144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287" name="Group 145"/>
          <p:cNvGrpSpPr>
            <a:grpSpLocks/>
          </p:cNvGrpSpPr>
          <p:nvPr/>
        </p:nvGrpSpPr>
        <p:grpSpPr bwMode="auto">
          <a:xfrm flipH="1">
            <a:off x="8077200" y="5943600"/>
            <a:ext cx="1066800" cy="914400"/>
            <a:chOff x="2794" y="2160"/>
            <a:chExt cx="1154" cy="1279"/>
          </a:xfrm>
        </p:grpSpPr>
        <p:sp>
          <p:nvSpPr>
            <p:cNvPr id="6288" name="AutoShape 14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4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0" name="Freeform 14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1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2" name="Freeform 15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3" name="Freeform 15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4" name="Freeform 15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5" name="Freeform 15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6" name="Freeform 15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7" name="Freeform 15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8" name="Freeform 15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99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0" name="Freeform 15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1" name="Freeform 15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2" name="Freeform 16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3" name="Freeform 16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4" name="Freeform 16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5" name="Freeform 16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6" name="Freeform 16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7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8" name="Freeform 16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9" name="Freeform 16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0" name="Freeform 16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1" name="Freeform 16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2" name="Freeform 17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3" name="Freeform 17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4" name="Freeform 17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5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6" name="Freeform 17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7" name="Freeform 17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8" name="Freeform 17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9" name="Freeform 17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0" name="Freeform 17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1" name="Freeform 17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2" name="Freeform 18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3" name="Freeform 18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4" name="Freeform 18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5" name="Freeform 18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6" name="Freeform 18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7" name="Freeform 18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8" name="Freeform 18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29" name="Freeform 18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0" name="Freeform 18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1" name="Freeform 18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2" name="Freeform 19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3" name="Freeform 19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4" name="Freeform 19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5" name="Freeform 19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6" name="Freeform 19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7" name="Freeform 19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8" name="Freeform 19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9" name="Freeform 19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0" name="Freeform 19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1" name="Freeform 19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2" name="Freeform 20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3" name="Freeform 20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4" name="Freeform 20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5" name="Freeform 20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6" name="Freeform 20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7" name="Freeform 20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8" name="Freeform 20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49" name="Freeform 20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0" name="Freeform 20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1" name="Freeform 20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2" name="Freeform 21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3" name="Freeform 21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4" name="Freeform 21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5" name="Freeform 21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6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7" name="Freeform 21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8" name="Freeform 21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9" name="Freeform 21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0" name="Freeform 21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1" name="Freeform 21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2" name="Freeform 22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3" name="Freeform 22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4" name="Freeform 22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5" name="Freeform 22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6" name="Freeform 22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7" name="Freeform 22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8" name="Freeform 22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69" name="Freeform 22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0" name="Freeform 22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1" name="Freeform 22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2" name="Freeform 23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3" name="Freeform 23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4" name="Freeform 23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5" name="Freeform 23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6" name="Freeform 23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7" name="Freeform 23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8" name="Freeform 23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9" name="Freeform 23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0" name="Freeform 23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1" name="Freeform 23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2" name="Freeform 24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3" name="Freeform 24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4" name="Freeform 24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5" name="Freeform 24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6" name="Freeform 24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7" name="Freeform 24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8" name="Freeform 24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9" name="Freeform 24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0" name="Freeform 24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1" name="Freeform 24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2" name="Freeform 25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3" name="Freeform 25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4" name="Freeform 25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5" name="Freeform 25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6" name="Freeform 25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7" name="Freeform 25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8" name="Freeform 25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99" name="Freeform 25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0" name="Freeform 25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1" name="Freeform 25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2" name="Freeform 26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3" name="Freeform 26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4" name="Freeform 26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5" name="Freeform 26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6" name="Freeform 26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7" name="Freeform 26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8" name="Freeform 26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9" name="Freeform 26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0" name="Freeform 26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1" name="Freeform 26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2" name="Freeform 27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3" name="Freeform 27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4" name="Freeform 27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5" name="Freeform 27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6" name="Freeform 27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7" name="Freeform 27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8" name="Freeform 27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19" name="Freeform 27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0" name="Freeform 27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1" name="Freeform 27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2" name="Freeform 28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3" name="Freeform 28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4" name="Freeform 28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5" name="Freeform 28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6" name="Freeform 28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7" name="Freeform 28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462" name="Text Box 318"/>
          <p:cNvSpPr txBox="1">
            <a:spLocks noChangeArrowheads="1"/>
          </p:cNvSpPr>
          <p:nvPr/>
        </p:nvSpPr>
        <p:spPr bwMode="auto">
          <a:xfrm>
            <a:off x="228600" y="19812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Bài 1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TÝnh: </a:t>
            </a:r>
          </a:p>
        </p:txBody>
      </p:sp>
      <p:grpSp>
        <p:nvGrpSpPr>
          <p:cNvPr id="4" name="Group 326"/>
          <p:cNvGrpSpPr>
            <a:grpSpLocks/>
          </p:cNvGrpSpPr>
          <p:nvPr/>
        </p:nvGrpSpPr>
        <p:grpSpPr bwMode="auto">
          <a:xfrm>
            <a:off x="457200" y="3048000"/>
            <a:ext cx="8686800" cy="1381125"/>
            <a:chOff x="288" y="1626"/>
            <a:chExt cx="5136" cy="870"/>
          </a:xfrm>
        </p:grpSpPr>
        <p:grpSp>
          <p:nvGrpSpPr>
            <p:cNvPr id="6430" name="Group 327"/>
            <p:cNvGrpSpPr>
              <a:grpSpLocks/>
            </p:cNvGrpSpPr>
            <p:nvPr/>
          </p:nvGrpSpPr>
          <p:grpSpPr bwMode="auto">
            <a:xfrm>
              <a:off x="288" y="1674"/>
              <a:ext cx="1584" cy="822"/>
              <a:chOff x="288" y="1440"/>
              <a:chExt cx="1584" cy="822"/>
            </a:xfrm>
          </p:grpSpPr>
          <p:grpSp>
            <p:nvGrpSpPr>
              <p:cNvPr id="6431" name="Group 328"/>
              <p:cNvGrpSpPr>
                <a:grpSpLocks/>
              </p:cNvGrpSpPr>
              <p:nvPr/>
            </p:nvGrpSpPr>
            <p:grpSpPr bwMode="auto">
              <a:xfrm>
                <a:off x="1050" y="1440"/>
                <a:ext cx="582" cy="822"/>
                <a:chOff x="1584" y="2256"/>
                <a:chExt cx="672" cy="960"/>
              </a:xfrm>
            </p:grpSpPr>
            <p:sp>
              <p:nvSpPr>
                <p:cNvPr id="6432" name="Line 329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3" name="Line 330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34" name="Text Box 331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14729</a:t>
                </a:r>
              </a:p>
            </p:txBody>
          </p:sp>
          <p:sp>
            <p:nvSpPr>
              <p:cNvPr id="6435" name="Text Box 332"/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2</a:t>
                </a:r>
              </a:p>
            </p:txBody>
          </p:sp>
        </p:grpSp>
        <p:grpSp>
          <p:nvGrpSpPr>
            <p:cNvPr id="6436" name="Group 333"/>
            <p:cNvGrpSpPr>
              <a:grpSpLocks/>
            </p:cNvGrpSpPr>
            <p:nvPr/>
          </p:nvGrpSpPr>
          <p:grpSpPr bwMode="auto">
            <a:xfrm>
              <a:off x="2016" y="1626"/>
              <a:ext cx="1584" cy="822"/>
              <a:chOff x="2016" y="1440"/>
              <a:chExt cx="1584" cy="822"/>
            </a:xfrm>
          </p:grpSpPr>
          <p:grpSp>
            <p:nvGrpSpPr>
              <p:cNvPr id="6437" name="Group 334"/>
              <p:cNvGrpSpPr>
                <a:grpSpLocks/>
              </p:cNvGrpSpPr>
              <p:nvPr/>
            </p:nvGrpSpPr>
            <p:grpSpPr bwMode="auto">
              <a:xfrm>
                <a:off x="2784" y="1440"/>
                <a:ext cx="582" cy="822"/>
                <a:chOff x="1584" y="2256"/>
                <a:chExt cx="672" cy="960"/>
              </a:xfrm>
            </p:grpSpPr>
            <p:sp>
              <p:nvSpPr>
                <p:cNvPr id="6438" name="Line 335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9" name="Line 336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0" name="Text Box 337"/>
              <p:cNvSpPr txBox="1">
                <a:spLocks noChangeArrowheads="1"/>
              </p:cNvSpPr>
              <p:nvPr/>
            </p:nvSpPr>
            <p:spPr bwMode="auto">
              <a:xfrm>
                <a:off x="2016" y="1488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16538</a:t>
                </a:r>
              </a:p>
            </p:txBody>
          </p:sp>
          <p:sp>
            <p:nvSpPr>
              <p:cNvPr id="6441" name="Text Box 338"/>
              <p:cNvSpPr txBox="1">
                <a:spLocks noChangeArrowheads="1"/>
              </p:cNvSpPr>
              <p:nvPr/>
            </p:nvSpPr>
            <p:spPr bwMode="auto">
              <a:xfrm>
                <a:off x="2832" y="1440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3</a:t>
                </a:r>
              </a:p>
            </p:txBody>
          </p:sp>
        </p:grpSp>
        <p:grpSp>
          <p:nvGrpSpPr>
            <p:cNvPr id="6442" name="Group 339"/>
            <p:cNvGrpSpPr>
              <a:grpSpLocks/>
            </p:cNvGrpSpPr>
            <p:nvPr/>
          </p:nvGrpSpPr>
          <p:grpSpPr bwMode="auto">
            <a:xfrm>
              <a:off x="3840" y="1626"/>
              <a:ext cx="1584" cy="822"/>
              <a:chOff x="3840" y="1440"/>
              <a:chExt cx="1584" cy="822"/>
            </a:xfrm>
          </p:grpSpPr>
          <p:grpSp>
            <p:nvGrpSpPr>
              <p:cNvPr id="6443" name="Group 340"/>
              <p:cNvGrpSpPr>
                <a:grpSpLocks/>
              </p:cNvGrpSpPr>
              <p:nvPr/>
            </p:nvGrpSpPr>
            <p:grpSpPr bwMode="auto">
              <a:xfrm>
                <a:off x="4656" y="1440"/>
                <a:ext cx="582" cy="822"/>
                <a:chOff x="1584" y="2256"/>
                <a:chExt cx="672" cy="960"/>
              </a:xfrm>
            </p:grpSpPr>
            <p:sp>
              <p:nvSpPr>
                <p:cNvPr id="6444" name="Line 341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5" name="Line 342"/>
                <p:cNvSpPr>
                  <a:spLocks noChangeShapeType="1"/>
                </p:cNvSpPr>
                <p:nvPr/>
              </p:nvSpPr>
              <p:spPr bwMode="auto">
                <a:xfrm>
                  <a:off x="1584" y="2688"/>
                  <a:ext cx="672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6" name="Text Box 343"/>
              <p:cNvSpPr txBox="1">
                <a:spLocks noChangeArrowheads="1"/>
              </p:cNvSpPr>
              <p:nvPr/>
            </p:nvSpPr>
            <p:spPr bwMode="auto">
              <a:xfrm>
                <a:off x="3840" y="1536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25295</a:t>
                </a:r>
              </a:p>
            </p:txBody>
          </p:sp>
          <p:sp>
            <p:nvSpPr>
              <p:cNvPr id="6447" name="Text Box 344"/>
              <p:cNvSpPr txBox="1">
                <a:spLocks noChangeArrowheads="1"/>
              </p:cNvSpPr>
              <p:nvPr/>
            </p:nvSpPr>
            <p:spPr bwMode="auto">
              <a:xfrm>
                <a:off x="4656" y="1464"/>
                <a:ext cx="7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</a:rPr>
                  <a:t>  4</a:t>
                </a:r>
              </a:p>
            </p:txBody>
          </p:sp>
        </p:grpSp>
      </p:grpSp>
      <p:grpSp>
        <p:nvGrpSpPr>
          <p:cNvPr id="11" name="Group 352"/>
          <p:cNvGrpSpPr>
            <a:grpSpLocks/>
          </p:cNvGrpSpPr>
          <p:nvPr/>
        </p:nvGrpSpPr>
        <p:grpSpPr bwMode="auto">
          <a:xfrm>
            <a:off x="3548063" y="3584575"/>
            <a:ext cx="2243137" cy="1597025"/>
            <a:chOff x="2112" y="1891"/>
            <a:chExt cx="1413" cy="1006"/>
          </a:xfrm>
        </p:grpSpPr>
        <p:sp>
          <p:nvSpPr>
            <p:cNvPr id="6449" name="Text Box 353"/>
            <p:cNvSpPr txBox="1">
              <a:spLocks noChangeArrowheads="1"/>
            </p:cNvSpPr>
            <p:nvPr/>
          </p:nvSpPr>
          <p:spPr bwMode="auto">
            <a:xfrm>
              <a:off x="2805" y="1953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5512</a:t>
              </a:r>
            </a:p>
          </p:txBody>
        </p:sp>
        <p:sp>
          <p:nvSpPr>
            <p:cNvPr id="6450" name="Text Box 354"/>
            <p:cNvSpPr txBox="1">
              <a:spLocks noChangeArrowheads="1"/>
            </p:cNvSpPr>
            <p:nvPr/>
          </p:nvSpPr>
          <p:spPr bwMode="auto">
            <a:xfrm>
              <a:off x="2112" y="1891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6451" name="Text Box 355"/>
            <p:cNvSpPr txBox="1">
              <a:spLocks noChangeArrowheads="1"/>
            </p:cNvSpPr>
            <p:nvPr/>
          </p:nvSpPr>
          <p:spPr bwMode="auto">
            <a:xfrm>
              <a:off x="2256" y="2095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03</a:t>
              </a:r>
            </a:p>
          </p:txBody>
        </p:sp>
        <p:sp>
          <p:nvSpPr>
            <p:cNvPr id="6452" name="Text Box 356"/>
            <p:cNvSpPr txBox="1">
              <a:spLocks noChangeArrowheads="1"/>
            </p:cNvSpPr>
            <p:nvPr/>
          </p:nvSpPr>
          <p:spPr bwMode="auto">
            <a:xfrm>
              <a:off x="2382" y="2314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08</a:t>
              </a:r>
            </a:p>
          </p:txBody>
        </p:sp>
        <p:sp>
          <p:nvSpPr>
            <p:cNvPr id="6453" name="Text Box 357"/>
            <p:cNvSpPr txBox="1">
              <a:spLocks noChangeArrowheads="1"/>
            </p:cNvSpPr>
            <p:nvPr/>
          </p:nvSpPr>
          <p:spPr bwMode="auto">
            <a:xfrm>
              <a:off x="2526" y="2532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2" name="Group 358"/>
          <p:cNvGrpSpPr>
            <a:grpSpLocks/>
          </p:cNvGrpSpPr>
          <p:nvPr/>
        </p:nvGrpSpPr>
        <p:grpSpPr bwMode="auto">
          <a:xfrm>
            <a:off x="6629400" y="3581400"/>
            <a:ext cx="2371725" cy="1598613"/>
            <a:chOff x="4074" y="1956"/>
            <a:chExt cx="1494" cy="1007"/>
          </a:xfrm>
        </p:grpSpPr>
        <p:sp>
          <p:nvSpPr>
            <p:cNvPr id="6455" name="Text Box 359"/>
            <p:cNvSpPr txBox="1">
              <a:spLocks noChangeArrowheads="1"/>
            </p:cNvSpPr>
            <p:nvPr/>
          </p:nvSpPr>
          <p:spPr bwMode="auto">
            <a:xfrm>
              <a:off x="4800" y="2016"/>
              <a:ext cx="7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6323</a:t>
              </a:r>
            </a:p>
          </p:txBody>
        </p:sp>
        <p:sp>
          <p:nvSpPr>
            <p:cNvPr id="6456" name="Text Box 360"/>
            <p:cNvSpPr txBox="1">
              <a:spLocks noChangeArrowheads="1"/>
            </p:cNvSpPr>
            <p:nvPr/>
          </p:nvSpPr>
          <p:spPr bwMode="auto">
            <a:xfrm>
              <a:off x="4074" y="1956"/>
              <a:ext cx="4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12 </a:t>
              </a:r>
            </a:p>
          </p:txBody>
        </p:sp>
        <p:sp>
          <p:nvSpPr>
            <p:cNvPr id="6457" name="Text Box 361"/>
            <p:cNvSpPr txBox="1">
              <a:spLocks noChangeArrowheads="1"/>
            </p:cNvSpPr>
            <p:nvPr/>
          </p:nvSpPr>
          <p:spPr bwMode="auto">
            <a:xfrm>
              <a:off x="4218" y="2160"/>
              <a:ext cx="4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09 </a:t>
              </a:r>
            </a:p>
          </p:txBody>
        </p:sp>
        <p:sp>
          <p:nvSpPr>
            <p:cNvPr id="6458" name="Text Box 362"/>
            <p:cNvSpPr txBox="1">
              <a:spLocks noChangeArrowheads="1"/>
            </p:cNvSpPr>
            <p:nvPr/>
          </p:nvSpPr>
          <p:spPr bwMode="auto">
            <a:xfrm>
              <a:off x="4371" y="2367"/>
              <a:ext cx="4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15 </a:t>
              </a:r>
            </a:p>
          </p:txBody>
        </p:sp>
        <p:sp>
          <p:nvSpPr>
            <p:cNvPr id="6459" name="Text Box 363"/>
            <p:cNvSpPr txBox="1">
              <a:spLocks noChangeArrowheads="1"/>
            </p:cNvSpPr>
            <p:nvPr/>
          </p:nvSpPr>
          <p:spPr bwMode="auto">
            <a:xfrm>
              <a:off x="4518" y="2598"/>
              <a:ext cx="43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3 </a:t>
              </a:r>
            </a:p>
          </p:txBody>
        </p:sp>
      </p:grpSp>
      <p:grpSp>
        <p:nvGrpSpPr>
          <p:cNvPr id="13" name="Group 377"/>
          <p:cNvGrpSpPr>
            <a:grpSpLocks/>
          </p:cNvGrpSpPr>
          <p:nvPr/>
        </p:nvGrpSpPr>
        <p:grpSpPr bwMode="auto">
          <a:xfrm>
            <a:off x="685800" y="3660775"/>
            <a:ext cx="2243138" cy="1597025"/>
            <a:chOff x="2112" y="1891"/>
            <a:chExt cx="1413" cy="1006"/>
          </a:xfrm>
        </p:grpSpPr>
        <p:sp>
          <p:nvSpPr>
            <p:cNvPr id="6463" name="Text Box 378"/>
            <p:cNvSpPr txBox="1">
              <a:spLocks noChangeArrowheads="1"/>
            </p:cNvSpPr>
            <p:nvPr/>
          </p:nvSpPr>
          <p:spPr bwMode="auto">
            <a:xfrm>
              <a:off x="2805" y="1953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7364</a:t>
              </a:r>
            </a:p>
          </p:txBody>
        </p:sp>
        <p:sp>
          <p:nvSpPr>
            <p:cNvPr id="6464" name="Text Box 379"/>
            <p:cNvSpPr txBox="1">
              <a:spLocks noChangeArrowheads="1"/>
            </p:cNvSpPr>
            <p:nvPr/>
          </p:nvSpPr>
          <p:spPr bwMode="auto">
            <a:xfrm>
              <a:off x="2112" y="1891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07</a:t>
              </a:r>
            </a:p>
          </p:txBody>
        </p:sp>
        <p:sp>
          <p:nvSpPr>
            <p:cNvPr id="6465" name="Text Box 380"/>
            <p:cNvSpPr txBox="1">
              <a:spLocks noChangeArrowheads="1"/>
            </p:cNvSpPr>
            <p:nvPr/>
          </p:nvSpPr>
          <p:spPr bwMode="auto">
            <a:xfrm>
              <a:off x="2256" y="2095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466" name="Text Box 381"/>
            <p:cNvSpPr txBox="1">
              <a:spLocks noChangeArrowheads="1"/>
            </p:cNvSpPr>
            <p:nvPr/>
          </p:nvSpPr>
          <p:spPr bwMode="auto">
            <a:xfrm>
              <a:off x="2382" y="2314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09</a:t>
              </a:r>
            </a:p>
          </p:txBody>
        </p:sp>
        <p:sp>
          <p:nvSpPr>
            <p:cNvPr id="6467" name="Text Box 382"/>
            <p:cNvSpPr txBox="1">
              <a:spLocks noChangeArrowheads="1"/>
            </p:cNvSpPr>
            <p:nvPr/>
          </p:nvSpPr>
          <p:spPr bwMode="auto">
            <a:xfrm>
              <a:off x="2526" y="2532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6469" name="Text Box 325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6470" name="Text Box 326"/>
          <p:cNvSpPr txBox="1">
            <a:spLocks noChangeArrowheads="1"/>
          </p:cNvSpPr>
          <p:nvPr/>
        </p:nvSpPr>
        <p:spPr bwMode="auto">
          <a:xfrm>
            <a:off x="381000" y="685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5867400"/>
            <a:ext cx="838200" cy="990600"/>
            <a:chOff x="2794" y="2160"/>
            <a:chExt cx="1154" cy="1279"/>
          </a:xfrm>
        </p:grpSpPr>
        <p:sp>
          <p:nvSpPr>
            <p:cNvPr id="71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2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5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6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7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9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0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1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2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3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5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6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7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8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9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0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2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3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4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5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0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2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3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4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5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7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8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9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0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1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2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3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4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5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6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8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9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0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1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2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3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4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5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6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7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8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9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0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1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2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3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4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5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6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7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8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9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0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311" name="Group 143"/>
          <p:cNvGrpSpPr>
            <a:grpSpLocks/>
          </p:cNvGrpSpPr>
          <p:nvPr/>
        </p:nvGrpSpPr>
        <p:grpSpPr bwMode="auto">
          <a:xfrm flipH="1">
            <a:off x="8077200" y="5943600"/>
            <a:ext cx="1066800" cy="914400"/>
            <a:chOff x="2794" y="2160"/>
            <a:chExt cx="1154" cy="1279"/>
          </a:xfrm>
        </p:grpSpPr>
        <p:sp>
          <p:nvSpPr>
            <p:cNvPr id="7312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4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5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6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7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8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9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0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1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2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3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4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5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6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7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8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9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0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1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2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3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4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5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6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7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8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9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0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1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2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3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4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5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6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7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8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9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0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1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2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3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4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5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6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7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8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9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0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1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2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3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4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5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6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7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8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9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0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1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2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3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4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5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6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7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8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9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0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1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2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3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4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5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6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7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8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9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0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1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2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3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4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5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6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7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8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9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0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1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2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3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4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5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6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7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8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9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0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1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2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3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4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5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6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7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8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9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0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1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2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3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4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5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6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7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8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9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0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1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2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3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4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5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6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7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8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9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0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1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2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3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4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5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6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7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8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9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50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51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6406" name="Text Box 326"/>
          <p:cNvSpPr txBox="1">
            <a:spLocks noChangeArrowheads="1"/>
          </p:cNvSpPr>
          <p:nvPr/>
        </p:nvSpPr>
        <p:spPr bwMode="auto">
          <a:xfrm>
            <a:off x="152400" y="2743200"/>
            <a:ext cx="8991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>
                <a:solidFill>
                  <a:srgbClr val="CC00FF"/>
                </a:solidFill>
                <a:latin typeface="Times New Roman" pitchFamily="18" charset="0"/>
              </a:rPr>
              <a:t>Bài 2</a:t>
            </a:r>
            <a:r>
              <a:rPr lang="en-US" sz="3200" b="1">
                <a:solidFill>
                  <a:srgbClr val="CC00FF"/>
                </a:solidFill>
                <a:latin typeface="Times New Roman" pitchFamily="18" charset="0"/>
              </a:rPr>
              <a:t>: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1" lang="en-US" sz="3200" b="1">
                <a:solidFill>
                  <a:srgbClr val="3333FF"/>
                </a:solidFill>
                <a:latin typeface="Times New Roman" pitchFamily="18" charset="0"/>
              </a:rPr>
              <a:t>Có 10 250m vải, may mỗi bộ quần áo hết 3m. Hỏi có thể may được nhiều nhất bao nhiêu bộ quần áo và còn thừa mấy mét vải?</a:t>
            </a:r>
            <a:endParaRPr lang="en-US" sz="2800" b="1">
              <a:solidFill>
                <a:srgbClr val="3333FF"/>
              </a:solidFill>
              <a:latin typeface=".VnTime" pitchFamily="34" charset="0"/>
            </a:endParaRPr>
          </a:p>
        </p:txBody>
      </p:sp>
      <p:sp>
        <p:nvSpPr>
          <p:cNvPr id="46407" name="Rectangle 327"/>
          <p:cNvSpPr>
            <a:spLocks noChangeArrowheads="1"/>
          </p:cNvSpPr>
          <p:nvPr/>
        </p:nvSpPr>
        <p:spPr bwMode="auto">
          <a:xfrm>
            <a:off x="228600" y="4572000"/>
            <a:ext cx="8534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		        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r>
              <a:rPr lang="en-US" sz="3200" b="1">
                <a:latin typeface="Times New Roman" pitchFamily="18" charset="0"/>
              </a:rPr>
              <a:t>	           </a:t>
            </a:r>
            <a:r>
              <a:rPr lang="en-US" sz="3200" b="1">
                <a:solidFill>
                  <a:srgbClr val="339966"/>
                </a:solidFill>
                <a:latin typeface="Times New Roman" pitchFamily="18" charset="0"/>
              </a:rPr>
              <a:t>3m may: 1 bộ quần áo</a:t>
            </a:r>
          </a:p>
          <a:p>
            <a:r>
              <a:rPr lang="en-US" sz="3200" b="1">
                <a:solidFill>
                  <a:srgbClr val="339966"/>
                </a:solidFill>
                <a:latin typeface="Times New Roman" pitchFamily="18" charset="0"/>
              </a:rPr>
              <a:t>	  10 250m may: ..?. bộ quần áo, thừa ..?. m.</a:t>
            </a:r>
          </a:p>
        </p:txBody>
      </p:sp>
      <p:sp>
        <p:nvSpPr>
          <p:cNvPr id="7456" name="Text Box 288"/>
          <p:cNvSpPr txBox="1">
            <a:spLocks noChangeArrowheads="1"/>
          </p:cNvSpPr>
          <p:nvPr/>
        </p:nvSpPr>
        <p:spPr bwMode="auto">
          <a:xfrm>
            <a:off x="228600" y="0"/>
            <a:ext cx="8686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Chia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số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(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06" grpId="0"/>
      <p:bldP spid="464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5867400"/>
            <a:ext cx="838200" cy="990600"/>
            <a:chOff x="2794" y="2160"/>
            <a:chExt cx="1154" cy="1279"/>
          </a:xfrm>
        </p:grpSpPr>
        <p:sp>
          <p:nvSpPr>
            <p:cNvPr id="9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9359" name="Group 143"/>
          <p:cNvGrpSpPr>
            <a:grpSpLocks/>
          </p:cNvGrpSpPr>
          <p:nvPr/>
        </p:nvGrpSpPr>
        <p:grpSpPr bwMode="auto">
          <a:xfrm flipH="1">
            <a:off x="8077200" y="5943600"/>
            <a:ext cx="1066800" cy="914400"/>
            <a:chOff x="2794" y="2160"/>
            <a:chExt cx="1154" cy="1279"/>
          </a:xfrm>
        </p:grpSpPr>
        <p:sp>
          <p:nvSpPr>
            <p:cNvPr id="9360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9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0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1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2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3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4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5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1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5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1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2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3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9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0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1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3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4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5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7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8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9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1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2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3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4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5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6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7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8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29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0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1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2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3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4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5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6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7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8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9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0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1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2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3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4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5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6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7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8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9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0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1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2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3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4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5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6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7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8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59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0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1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2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3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4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5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6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7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8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9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0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1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2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3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4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5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6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7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8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79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0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1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2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3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4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5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6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7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8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9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0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1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2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3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4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5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6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7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8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99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0461" name="Text Box 285"/>
          <p:cNvSpPr txBox="1">
            <a:spLocks noChangeArrowheads="1"/>
          </p:cNvSpPr>
          <p:nvPr/>
        </p:nvSpPr>
        <p:spPr bwMode="auto">
          <a:xfrm>
            <a:off x="0" y="3657600"/>
            <a:ext cx="91440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>
                <a:solidFill>
                  <a:srgbClr val="FF0066"/>
                </a:solidFill>
                <a:latin typeface="Times New Roman" pitchFamily="18" charset="0"/>
              </a:rPr>
              <a:t>*Cách 2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          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Bài giải:</a:t>
            </a:r>
          </a:p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3333FF"/>
                </a:solidFill>
                <a:latin typeface="Times New Roman" pitchFamily="18" charset="0"/>
              </a:rPr>
              <a:t>Ta có:</a:t>
            </a:r>
            <a:r>
              <a:rPr lang="en-US" sz="2800" b="1">
                <a:latin typeface="Times New Roman" pitchFamily="18" charset="0"/>
              </a:rPr>
              <a:t>                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10250 : 3 =  3416 (dư 2)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   Vậy </a:t>
            </a:r>
            <a:r>
              <a:rPr lang="en-US" sz="2800">
                <a:solidFill>
                  <a:srgbClr val="3333FF"/>
                </a:solidFill>
              </a:rPr>
              <a:t>10250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 may được nhiều nhất 3416 bộ quần áo và còn thừa 2m vải.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	                       </a:t>
            </a:r>
            <a:r>
              <a:rPr lang="en-US" sz="280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: 3416 bộ quần áo, thừa 2m vải</a:t>
            </a:r>
            <a:r>
              <a:rPr 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49439" name="Text Box 287"/>
          <p:cNvSpPr txBox="1">
            <a:spLocks noChangeArrowheads="1"/>
          </p:cNvSpPr>
          <p:nvPr/>
        </p:nvSpPr>
        <p:spPr bwMode="auto">
          <a:xfrm>
            <a:off x="0" y="1295400"/>
            <a:ext cx="914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* </a:t>
            </a:r>
            <a:r>
              <a:rPr lang="en-US" sz="2400" b="1" i="1" u="sng">
                <a:solidFill>
                  <a:srgbClr val="FF0066"/>
                </a:solidFill>
                <a:latin typeface="Times New Roman" pitchFamily="18" charset="0"/>
              </a:rPr>
              <a:t>Cách 1</a:t>
            </a:r>
            <a:r>
              <a:rPr lang="en-US" sz="2400" b="1" i="1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                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Bài giải: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        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10 250m vải may được nhiều nhất số bộ quần áo là: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		10250 : 3 = 3416 ( bộ), thừa 2m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			</a:t>
            </a:r>
            <a:r>
              <a:rPr lang="en-US" sz="2800" u="sng">
                <a:solidFill>
                  <a:srgbClr val="3333FF"/>
                </a:solidFill>
                <a:latin typeface="Times New Roman" pitchFamily="18" charset="0"/>
              </a:rPr>
              <a:t>Đáp số</a:t>
            </a:r>
            <a:r>
              <a:rPr lang="en-US" sz="2800">
                <a:solidFill>
                  <a:srgbClr val="3333FF"/>
                </a:solidFill>
                <a:latin typeface="Times New Roman" pitchFamily="18" charset="0"/>
              </a:rPr>
              <a:t>: 3416 bộ quần áo, thừa 2m vải.</a:t>
            </a: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9503" name="Text Box 287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9504" name="Text Box 288"/>
          <p:cNvSpPr txBox="1">
            <a:spLocks noChangeArrowheads="1"/>
          </p:cNvSpPr>
          <p:nvPr/>
        </p:nvSpPr>
        <p:spPr bwMode="auto">
          <a:xfrm>
            <a:off x="381000" y="685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61" grpId="0"/>
      <p:bldP spid="494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5867400"/>
            <a:ext cx="838200" cy="990600"/>
            <a:chOff x="2794" y="2160"/>
            <a:chExt cx="1154" cy="1279"/>
          </a:xfrm>
        </p:grpSpPr>
        <p:sp>
          <p:nvSpPr>
            <p:cNvPr id="102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8" name="Freeform 78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383" name="Group 143"/>
          <p:cNvGrpSpPr>
            <a:grpSpLocks/>
          </p:cNvGrpSpPr>
          <p:nvPr/>
        </p:nvGrpSpPr>
        <p:grpSpPr bwMode="auto">
          <a:xfrm flipH="1">
            <a:off x="8077200" y="5943600"/>
            <a:ext cx="1066800" cy="914400"/>
            <a:chOff x="2794" y="2160"/>
            <a:chExt cx="1154" cy="1279"/>
          </a:xfrm>
        </p:grpSpPr>
        <p:sp>
          <p:nvSpPr>
            <p:cNvPr id="10384" name="AutoShape 144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31 w 61"/>
                <a:gd name="T1" fmla="*/ 60 h 60"/>
                <a:gd name="T2" fmla="*/ 18 w 61"/>
                <a:gd name="T3" fmla="*/ 57 h 60"/>
                <a:gd name="T4" fmla="*/ 9 w 61"/>
                <a:gd name="T5" fmla="*/ 50 h 60"/>
                <a:gd name="T6" fmla="*/ 2 w 61"/>
                <a:gd name="T7" fmla="*/ 41 h 60"/>
                <a:gd name="T8" fmla="*/ 0 w 61"/>
                <a:gd name="T9" fmla="*/ 30 h 60"/>
                <a:gd name="T10" fmla="*/ 2 w 61"/>
                <a:gd name="T11" fmla="*/ 18 h 60"/>
                <a:gd name="T12" fmla="*/ 9 w 61"/>
                <a:gd name="T13" fmla="*/ 8 h 60"/>
                <a:gd name="T14" fmla="*/ 18 w 61"/>
                <a:gd name="T15" fmla="*/ 2 h 60"/>
                <a:gd name="T16" fmla="*/ 31 w 61"/>
                <a:gd name="T17" fmla="*/ 0 h 60"/>
                <a:gd name="T18" fmla="*/ 42 w 61"/>
                <a:gd name="T19" fmla="*/ 2 h 60"/>
                <a:gd name="T20" fmla="*/ 52 w 61"/>
                <a:gd name="T21" fmla="*/ 8 h 60"/>
                <a:gd name="T22" fmla="*/ 58 w 61"/>
                <a:gd name="T23" fmla="*/ 18 h 60"/>
                <a:gd name="T24" fmla="*/ 61 w 61"/>
                <a:gd name="T25" fmla="*/ 30 h 60"/>
                <a:gd name="T26" fmla="*/ 58 w 61"/>
                <a:gd name="T27" fmla="*/ 41 h 60"/>
                <a:gd name="T28" fmla="*/ 52 w 61"/>
                <a:gd name="T29" fmla="*/ 50 h 60"/>
                <a:gd name="T30" fmla="*/ 42 w 61"/>
                <a:gd name="T31" fmla="*/ 57 h 60"/>
                <a:gd name="T32" fmla="*/ 31 w 61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50 w 132"/>
                <a:gd name="T1" fmla="*/ 182 h 182"/>
                <a:gd name="T2" fmla="*/ 80 w 132"/>
                <a:gd name="T3" fmla="*/ 182 h 182"/>
                <a:gd name="T4" fmla="*/ 85 w 132"/>
                <a:gd name="T5" fmla="*/ 174 h 182"/>
                <a:gd name="T6" fmla="*/ 98 w 132"/>
                <a:gd name="T7" fmla="*/ 154 h 182"/>
                <a:gd name="T8" fmla="*/ 113 w 132"/>
                <a:gd name="T9" fmla="*/ 125 h 182"/>
                <a:gd name="T10" fmla="*/ 125 w 132"/>
                <a:gd name="T11" fmla="*/ 91 h 182"/>
                <a:gd name="T12" fmla="*/ 132 w 132"/>
                <a:gd name="T13" fmla="*/ 58 h 182"/>
                <a:gd name="T14" fmla="*/ 128 w 132"/>
                <a:gd name="T15" fmla="*/ 29 h 182"/>
                <a:gd name="T16" fmla="*/ 107 w 132"/>
                <a:gd name="T17" fmla="*/ 9 h 182"/>
                <a:gd name="T18" fmla="*/ 67 w 132"/>
                <a:gd name="T19" fmla="*/ 0 h 182"/>
                <a:gd name="T20" fmla="*/ 25 w 132"/>
                <a:gd name="T21" fmla="*/ 9 h 182"/>
                <a:gd name="T22" fmla="*/ 4 w 132"/>
                <a:gd name="T23" fmla="*/ 29 h 182"/>
                <a:gd name="T24" fmla="*/ 0 w 132"/>
                <a:gd name="T25" fmla="*/ 58 h 182"/>
                <a:gd name="T26" fmla="*/ 6 w 132"/>
                <a:gd name="T27" fmla="*/ 91 h 182"/>
                <a:gd name="T28" fmla="*/ 18 w 132"/>
                <a:gd name="T29" fmla="*/ 125 h 182"/>
                <a:gd name="T30" fmla="*/ 33 w 132"/>
                <a:gd name="T31" fmla="*/ 154 h 182"/>
                <a:gd name="T32" fmla="*/ 46 w 132"/>
                <a:gd name="T33" fmla="*/ 174 h 182"/>
                <a:gd name="T34" fmla="*/ 50 w 132"/>
                <a:gd name="T35" fmla="*/ 18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63 w 177"/>
                <a:gd name="T1" fmla="*/ 144 h 146"/>
                <a:gd name="T2" fmla="*/ 177 w 177"/>
                <a:gd name="T3" fmla="*/ 118 h 146"/>
                <a:gd name="T4" fmla="*/ 172 w 177"/>
                <a:gd name="T5" fmla="*/ 110 h 146"/>
                <a:gd name="T6" fmla="*/ 161 w 177"/>
                <a:gd name="T7" fmla="*/ 89 h 146"/>
                <a:gd name="T8" fmla="*/ 144 w 177"/>
                <a:gd name="T9" fmla="*/ 62 h 146"/>
                <a:gd name="T10" fmla="*/ 122 w 177"/>
                <a:gd name="T11" fmla="*/ 33 h 146"/>
                <a:gd name="T12" fmla="*/ 95 w 177"/>
                <a:gd name="T13" fmla="*/ 11 h 146"/>
                <a:gd name="T14" fmla="*/ 69 w 177"/>
                <a:gd name="T15" fmla="*/ 0 h 146"/>
                <a:gd name="T16" fmla="*/ 40 w 177"/>
                <a:gd name="T17" fmla="*/ 7 h 146"/>
                <a:gd name="T18" fmla="*/ 14 w 177"/>
                <a:gd name="T19" fmla="*/ 38 h 146"/>
                <a:gd name="T20" fmla="*/ 3 w 177"/>
                <a:gd name="T21" fmla="*/ 60 h 146"/>
                <a:gd name="T22" fmla="*/ 0 w 177"/>
                <a:gd name="T23" fmla="*/ 78 h 146"/>
                <a:gd name="T24" fmla="*/ 1 w 177"/>
                <a:gd name="T25" fmla="*/ 94 h 146"/>
                <a:gd name="T26" fmla="*/ 8 w 177"/>
                <a:gd name="T27" fmla="*/ 106 h 146"/>
                <a:gd name="T28" fmla="*/ 17 w 177"/>
                <a:gd name="T29" fmla="*/ 117 h 146"/>
                <a:gd name="T30" fmla="*/ 30 w 177"/>
                <a:gd name="T31" fmla="*/ 126 h 146"/>
                <a:gd name="T32" fmla="*/ 46 w 177"/>
                <a:gd name="T33" fmla="*/ 132 h 146"/>
                <a:gd name="T34" fmla="*/ 62 w 177"/>
                <a:gd name="T35" fmla="*/ 138 h 146"/>
                <a:gd name="T36" fmla="*/ 79 w 177"/>
                <a:gd name="T37" fmla="*/ 141 h 146"/>
                <a:gd name="T38" fmla="*/ 98 w 177"/>
                <a:gd name="T39" fmla="*/ 143 h 146"/>
                <a:gd name="T40" fmla="*/ 115 w 177"/>
                <a:gd name="T41" fmla="*/ 144 h 146"/>
                <a:gd name="T42" fmla="*/ 130 w 177"/>
                <a:gd name="T43" fmla="*/ 146 h 146"/>
                <a:gd name="T44" fmla="*/ 144 w 177"/>
                <a:gd name="T45" fmla="*/ 146 h 146"/>
                <a:gd name="T46" fmla="*/ 154 w 177"/>
                <a:gd name="T47" fmla="*/ 144 h 146"/>
                <a:gd name="T48" fmla="*/ 161 w 177"/>
                <a:gd name="T49" fmla="*/ 144 h 146"/>
                <a:gd name="T50" fmla="*/ 163 w 177"/>
                <a:gd name="T51" fmla="*/ 144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78 w 178"/>
                <a:gd name="T1" fmla="*/ 27 h 143"/>
                <a:gd name="T2" fmla="*/ 164 w 178"/>
                <a:gd name="T3" fmla="*/ 1 h 143"/>
                <a:gd name="T4" fmla="*/ 162 w 178"/>
                <a:gd name="T5" fmla="*/ 1 h 143"/>
                <a:gd name="T6" fmla="*/ 155 w 178"/>
                <a:gd name="T7" fmla="*/ 1 h 143"/>
                <a:gd name="T8" fmla="*/ 145 w 178"/>
                <a:gd name="T9" fmla="*/ 0 h 143"/>
                <a:gd name="T10" fmla="*/ 131 w 178"/>
                <a:gd name="T11" fmla="*/ 0 h 143"/>
                <a:gd name="T12" fmla="*/ 116 w 178"/>
                <a:gd name="T13" fmla="*/ 1 h 143"/>
                <a:gd name="T14" fmla="*/ 99 w 178"/>
                <a:gd name="T15" fmla="*/ 2 h 143"/>
                <a:gd name="T16" fmla="*/ 80 w 178"/>
                <a:gd name="T17" fmla="*/ 5 h 143"/>
                <a:gd name="T18" fmla="*/ 63 w 178"/>
                <a:gd name="T19" fmla="*/ 7 h 143"/>
                <a:gd name="T20" fmla="*/ 46 w 178"/>
                <a:gd name="T21" fmla="*/ 13 h 143"/>
                <a:gd name="T22" fmla="*/ 31 w 178"/>
                <a:gd name="T23" fmla="*/ 18 h 143"/>
                <a:gd name="T24" fmla="*/ 18 w 178"/>
                <a:gd name="T25" fmla="*/ 27 h 143"/>
                <a:gd name="T26" fmla="*/ 8 w 178"/>
                <a:gd name="T27" fmla="*/ 37 h 143"/>
                <a:gd name="T28" fmla="*/ 2 w 178"/>
                <a:gd name="T29" fmla="*/ 50 h 143"/>
                <a:gd name="T30" fmla="*/ 0 w 178"/>
                <a:gd name="T31" fmla="*/ 65 h 143"/>
                <a:gd name="T32" fmla="*/ 4 w 178"/>
                <a:gd name="T33" fmla="*/ 83 h 143"/>
                <a:gd name="T34" fmla="*/ 14 w 178"/>
                <a:gd name="T35" fmla="*/ 104 h 143"/>
                <a:gd name="T36" fmla="*/ 41 w 178"/>
                <a:gd name="T37" fmla="*/ 135 h 143"/>
                <a:gd name="T38" fmla="*/ 69 w 178"/>
                <a:gd name="T39" fmla="*/ 143 h 143"/>
                <a:gd name="T40" fmla="*/ 96 w 178"/>
                <a:gd name="T41" fmla="*/ 132 h 143"/>
                <a:gd name="T42" fmla="*/ 122 w 178"/>
                <a:gd name="T43" fmla="*/ 111 h 143"/>
                <a:gd name="T44" fmla="*/ 145 w 178"/>
                <a:gd name="T45" fmla="*/ 83 h 143"/>
                <a:gd name="T46" fmla="*/ 162 w 178"/>
                <a:gd name="T47" fmla="*/ 55 h 143"/>
                <a:gd name="T48" fmla="*/ 174 w 178"/>
                <a:gd name="T49" fmla="*/ 35 h 143"/>
                <a:gd name="T50" fmla="*/ 178 w 178"/>
                <a:gd name="T51" fmla="*/ 27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82 w 132"/>
                <a:gd name="T1" fmla="*/ 0 h 181"/>
                <a:gd name="T2" fmla="*/ 52 w 132"/>
                <a:gd name="T3" fmla="*/ 0 h 181"/>
                <a:gd name="T4" fmla="*/ 47 w 132"/>
                <a:gd name="T5" fmla="*/ 8 h 181"/>
                <a:gd name="T6" fmla="*/ 35 w 132"/>
                <a:gd name="T7" fmla="*/ 29 h 181"/>
                <a:gd name="T8" fmla="*/ 20 w 132"/>
                <a:gd name="T9" fmla="*/ 57 h 181"/>
                <a:gd name="T10" fmla="*/ 7 w 132"/>
                <a:gd name="T11" fmla="*/ 90 h 181"/>
                <a:gd name="T12" fmla="*/ 0 w 132"/>
                <a:gd name="T13" fmla="*/ 123 h 181"/>
                <a:gd name="T14" fmla="*/ 5 w 132"/>
                <a:gd name="T15" fmla="*/ 152 h 181"/>
                <a:gd name="T16" fmla="*/ 24 w 132"/>
                <a:gd name="T17" fmla="*/ 172 h 181"/>
                <a:gd name="T18" fmla="*/ 64 w 132"/>
                <a:gd name="T19" fmla="*/ 181 h 181"/>
                <a:gd name="T20" fmla="*/ 106 w 132"/>
                <a:gd name="T21" fmla="*/ 172 h 181"/>
                <a:gd name="T22" fmla="*/ 127 w 132"/>
                <a:gd name="T23" fmla="*/ 152 h 181"/>
                <a:gd name="T24" fmla="*/ 132 w 132"/>
                <a:gd name="T25" fmla="*/ 123 h 181"/>
                <a:gd name="T26" fmla="*/ 127 w 132"/>
                <a:gd name="T27" fmla="*/ 90 h 181"/>
                <a:gd name="T28" fmla="*/ 114 w 132"/>
                <a:gd name="T29" fmla="*/ 57 h 181"/>
                <a:gd name="T30" fmla="*/ 99 w 132"/>
                <a:gd name="T31" fmla="*/ 29 h 181"/>
                <a:gd name="T32" fmla="*/ 86 w 132"/>
                <a:gd name="T33" fmla="*/ 8 h 181"/>
                <a:gd name="T34" fmla="*/ 8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15 w 177"/>
                <a:gd name="T1" fmla="*/ 1 h 144"/>
                <a:gd name="T2" fmla="*/ 0 w 177"/>
                <a:gd name="T3" fmla="*/ 26 h 144"/>
                <a:gd name="T4" fmla="*/ 5 w 177"/>
                <a:gd name="T5" fmla="*/ 34 h 144"/>
                <a:gd name="T6" fmla="*/ 16 w 177"/>
                <a:gd name="T7" fmla="*/ 55 h 144"/>
                <a:gd name="T8" fmla="*/ 33 w 177"/>
                <a:gd name="T9" fmla="*/ 83 h 144"/>
                <a:gd name="T10" fmla="*/ 56 w 177"/>
                <a:gd name="T11" fmla="*/ 110 h 144"/>
                <a:gd name="T12" fmla="*/ 82 w 177"/>
                <a:gd name="T13" fmla="*/ 132 h 144"/>
                <a:gd name="T14" fmla="*/ 109 w 177"/>
                <a:gd name="T15" fmla="*/ 144 h 144"/>
                <a:gd name="T16" fmla="*/ 137 w 177"/>
                <a:gd name="T17" fmla="*/ 137 h 144"/>
                <a:gd name="T18" fmla="*/ 164 w 177"/>
                <a:gd name="T19" fmla="*/ 106 h 144"/>
                <a:gd name="T20" fmla="*/ 174 w 177"/>
                <a:gd name="T21" fmla="*/ 85 h 144"/>
                <a:gd name="T22" fmla="*/ 177 w 177"/>
                <a:gd name="T23" fmla="*/ 67 h 144"/>
                <a:gd name="T24" fmla="*/ 176 w 177"/>
                <a:gd name="T25" fmla="*/ 50 h 144"/>
                <a:gd name="T26" fmla="*/ 170 w 177"/>
                <a:gd name="T27" fmla="*/ 38 h 144"/>
                <a:gd name="T28" fmla="*/ 161 w 177"/>
                <a:gd name="T29" fmla="*/ 27 h 144"/>
                <a:gd name="T30" fmla="*/ 147 w 177"/>
                <a:gd name="T31" fmla="*/ 19 h 144"/>
                <a:gd name="T32" fmla="*/ 132 w 177"/>
                <a:gd name="T33" fmla="*/ 12 h 144"/>
                <a:gd name="T34" fmla="*/ 116 w 177"/>
                <a:gd name="T35" fmla="*/ 8 h 144"/>
                <a:gd name="T36" fmla="*/ 98 w 177"/>
                <a:gd name="T37" fmla="*/ 4 h 144"/>
                <a:gd name="T38" fmla="*/ 81 w 177"/>
                <a:gd name="T39" fmla="*/ 2 h 144"/>
                <a:gd name="T40" fmla="*/ 63 w 177"/>
                <a:gd name="T41" fmla="*/ 1 h 144"/>
                <a:gd name="T42" fmla="*/ 48 w 177"/>
                <a:gd name="T43" fmla="*/ 0 h 144"/>
                <a:gd name="T44" fmla="*/ 35 w 177"/>
                <a:gd name="T45" fmla="*/ 0 h 144"/>
                <a:gd name="T46" fmla="*/ 24 w 177"/>
                <a:gd name="T47" fmla="*/ 1 h 144"/>
                <a:gd name="T48" fmla="*/ 17 w 177"/>
                <a:gd name="T49" fmla="*/ 1 h 144"/>
                <a:gd name="T50" fmla="*/ 15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16 h 143"/>
                <a:gd name="T2" fmla="*/ 15 w 180"/>
                <a:gd name="T3" fmla="*/ 142 h 143"/>
                <a:gd name="T4" fmla="*/ 17 w 180"/>
                <a:gd name="T5" fmla="*/ 142 h 143"/>
                <a:gd name="T6" fmla="*/ 24 w 180"/>
                <a:gd name="T7" fmla="*/ 142 h 143"/>
                <a:gd name="T8" fmla="*/ 34 w 180"/>
                <a:gd name="T9" fmla="*/ 143 h 143"/>
                <a:gd name="T10" fmla="*/ 48 w 180"/>
                <a:gd name="T11" fmla="*/ 143 h 143"/>
                <a:gd name="T12" fmla="*/ 63 w 180"/>
                <a:gd name="T13" fmla="*/ 142 h 143"/>
                <a:gd name="T14" fmla="*/ 80 w 180"/>
                <a:gd name="T15" fmla="*/ 141 h 143"/>
                <a:gd name="T16" fmla="*/ 99 w 180"/>
                <a:gd name="T17" fmla="*/ 139 h 143"/>
                <a:gd name="T18" fmla="*/ 116 w 180"/>
                <a:gd name="T19" fmla="*/ 135 h 143"/>
                <a:gd name="T20" fmla="*/ 133 w 180"/>
                <a:gd name="T21" fmla="*/ 131 h 143"/>
                <a:gd name="T22" fmla="*/ 148 w 180"/>
                <a:gd name="T23" fmla="*/ 125 h 143"/>
                <a:gd name="T24" fmla="*/ 161 w 180"/>
                <a:gd name="T25" fmla="*/ 117 h 143"/>
                <a:gd name="T26" fmla="*/ 171 w 180"/>
                <a:gd name="T27" fmla="*/ 106 h 143"/>
                <a:gd name="T28" fmla="*/ 177 w 180"/>
                <a:gd name="T29" fmla="*/ 94 h 143"/>
                <a:gd name="T30" fmla="*/ 180 w 180"/>
                <a:gd name="T31" fmla="*/ 79 h 143"/>
                <a:gd name="T32" fmla="*/ 175 w 180"/>
                <a:gd name="T33" fmla="*/ 60 h 143"/>
                <a:gd name="T34" fmla="*/ 166 w 180"/>
                <a:gd name="T35" fmla="*/ 40 h 143"/>
                <a:gd name="T36" fmla="*/ 138 w 180"/>
                <a:gd name="T37" fmla="*/ 7 h 143"/>
                <a:gd name="T38" fmla="*/ 109 w 180"/>
                <a:gd name="T39" fmla="*/ 0 h 143"/>
                <a:gd name="T40" fmla="*/ 82 w 180"/>
                <a:gd name="T41" fmla="*/ 10 h 143"/>
                <a:gd name="T42" fmla="*/ 56 w 180"/>
                <a:gd name="T43" fmla="*/ 32 h 143"/>
                <a:gd name="T44" fmla="*/ 33 w 180"/>
                <a:gd name="T45" fmla="*/ 59 h 143"/>
                <a:gd name="T46" fmla="*/ 16 w 180"/>
                <a:gd name="T47" fmla="*/ 87 h 143"/>
                <a:gd name="T48" fmla="*/ 4 w 180"/>
                <a:gd name="T49" fmla="*/ 108 h 143"/>
                <a:gd name="T50" fmla="*/ 0 w 180"/>
                <a:gd name="T51" fmla="*/ 11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2 w 24"/>
                <a:gd name="T1" fmla="*/ 24 h 24"/>
                <a:gd name="T2" fmla="*/ 8 w 24"/>
                <a:gd name="T3" fmla="*/ 23 h 24"/>
                <a:gd name="T4" fmla="*/ 3 w 24"/>
                <a:gd name="T5" fmla="*/ 21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8 w 24"/>
                <a:gd name="T15" fmla="*/ 1 h 24"/>
                <a:gd name="T16" fmla="*/ 12 w 24"/>
                <a:gd name="T17" fmla="*/ 0 h 24"/>
                <a:gd name="T18" fmla="*/ 17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1 h 24"/>
                <a:gd name="T30" fmla="*/ 17 w 24"/>
                <a:gd name="T31" fmla="*/ 23 h 24"/>
                <a:gd name="T32" fmla="*/ 12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9 w 52"/>
                <a:gd name="T1" fmla="*/ 73 h 73"/>
                <a:gd name="T2" fmla="*/ 31 w 52"/>
                <a:gd name="T3" fmla="*/ 73 h 73"/>
                <a:gd name="T4" fmla="*/ 33 w 52"/>
                <a:gd name="T5" fmla="*/ 70 h 73"/>
                <a:gd name="T6" fmla="*/ 38 w 52"/>
                <a:gd name="T7" fmla="*/ 62 h 73"/>
                <a:gd name="T8" fmla="*/ 43 w 52"/>
                <a:gd name="T9" fmla="*/ 50 h 73"/>
                <a:gd name="T10" fmla="*/ 49 w 52"/>
                <a:gd name="T11" fmla="*/ 36 h 73"/>
                <a:gd name="T12" fmla="*/ 52 w 52"/>
                <a:gd name="T13" fmla="*/ 24 h 73"/>
                <a:gd name="T14" fmla="*/ 50 w 52"/>
                <a:gd name="T15" fmla="*/ 12 h 73"/>
                <a:gd name="T16" fmla="*/ 42 w 52"/>
                <a:gd name="T17" fmla="*/ 4 h 73"/>
                <a:gd name="T18" fmla="*/ 26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4 h 73"/>
                <a:gd name="T26" fmla="*/ 2 w 52"/>
                <a:gd name="T27" fmla="*/ 36 h 73"/>
                <a:gd name="T28" fmla="*/ 7 w 52"/>
                <a:gd name="T29" fmla="*/ 50 h 73"/>
                <a:gd name="T30" fmla="*/ 12 w 52"/>
                <a:gd name="T31" fmla="*/ 62 h 73"/>
                <a:gd name="T32" fmla="*/ 17 w 52"/>
                <a:gd name="T33" fmla="*/ 70 h 73"/>
                <a:gd name="T34" fmla="*/ 19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8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5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7 h 58"/>
                <a:gd name="T20" fmla="*/ 0 w 71"/>
                <a:gd name="T21" fmla="*/ 33 h 58"/>
                <a:gd name="T22" fmla="*/ 3 w 71"/>
                <a:gd name="T23" fmla="*/ 43 h 58"/>
                <a:gd name="T24" fmla="*/ 11 w 71"/>
                <a:gd name="T25" fmla="*/ 51 h 58"/>
                <a:gd name="T26" fmla="*/ 25 w 71"/>
                <a:gd name="T27" fmla="*/ 56 h 58"/>
                <a:gd name="T28" fmla="*/ 39 w 71"/>
                <a:gd name="T29" fmla="*/ 58 h 58"/>
                <a:gd name="T30" fmla="*/ 52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71 w 71"/>
                <a:gd name="T1" fmla="*/ 10 h 57"/>
                <a:gd name="T2" fmla="*/ 66 w 71"/>
                <a:gd name="T3" fmla="*/ 0 h 57"/>
                <a:gd name="T4" fmla="*/ 62 w 71"/>
                <a:gd name="T5" fmla="*/ 0 h 57"/>
                <a:gd name="T6" fmla="*/ 53 w 71"/>
                <a:gd name="T7" fmla="*/ 0 h 57"/>
                <a:gd name="T8" fmla="*/ 39 w 71"/>
                <a:gd name="T9" fmla="*/ 0 h 57"/>
                <a:gd name="T10" fmla="*/ 25 w 71"/>
                <a:gd name="T11" fmla="*/ 2 h 57"/>
                <a:gd name="T12" fmla="*/ 13 w 71"/>
                <a:gd name="T13" fmla="*/ 7 h 57"/>
                <a:gd name="T14" fmla="*/ 3 w 71"/>
                <a:gd name="T15" fmla="*/ 15 h 57"/>
                <a:gd name="T16" fmla="*/ 0 w 71"/>
                <a:gd name="T17" fmla="*/ 25 h 57"/>
                <a:gd name="T18" fmla="*/ 6 w 71"/>
                <a:gd name="T19" fmla="*/ 42 h 57"/>
                <a:gd name="T20" fmla="*/ 16 w 71"/>
                <a:gd name="T21" fmla="*/ 54 h 57"/>
                <a:gd name="T22" fmla="*/ 28 w 71"/>
                <a:gd name="T23" fmla="*/ 57 h 57"/>
                <a:gd name="T24" fmla="*/ 39 w 71"/>
                <a:gd name="T25" fmla="*/ 53 h 57"/>
                <a:gd name="T26" fmla="*/ 49 w 71"/>
                <a:gd name="T27" fmla="*/ 44 h 57"/>
                <a:gd name="T28" fmla="*/ 58 w 71"/>
                <a:gd name="T29" fmla="*/ 33 h 57"/>
                <a:gd name="T30" fmla="*/ 64 w 71"/>
                <a:gd name="T31" fmla="*/ 22 h 57"/>
                <a:gd name="T32" fmla="*/ 70 w 71"/>
                <a:gd name="T33" fmla="*/ 14 h 57"/>
                <a:gd name="T34" fmla="*/ 71 w 71"/>
                <a:gd name="T35" fmla="*/ 1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32 w 52"/>
                <a:gd name="T1" fmla="*/ 0 h 73"/>
                <a:gd name="T2" fmla="*/ 20 w 52"/>
                <a:gd name="T3" fmla="*/ 0 h 73"/>
                <a:gd name="T4" fmla="*/ 18 w 52"/>
                <a:gd name="T5" fmla="*/ 4 h 73"/>
                <a:gd name="T6" fmla="*/ 14 w 52"/>
                <a:gd name="T7" fmla="*/ 12 h 73"/>
                <a:gd name="T8" fmla="*/ 8 w 52"/>
                <a:gd name="T9" fmla="*/ 23 h 73"/>
                <a:gd name="T10" fmla="*/ 2 w 52"/>
                <a:gd name="T11" fmla="*/ 36 h 73"/>
                <a:gd name="T12" fmla="*/ 0 w 52"/>
                <a:gd name="T13" fmla="*/ 50 h 73"/>
                <a:gd name="T14" fmla="*/ 1 w 52"/>
                <a:gd name="T15" fmla="*/ 61 h 73"/>
                <a:gd name="T16" fmla="*/ 9 w 52"/>
                <a:gd name="T17" fmla="*/ 69 h 73"/>
                <a:gd name="T18" fmla="*/ 25 w 52"/>
                <a:gd name="T19" fmla="*/ 73 h 73"/>
                <a:gd name="T20" fmla="*/ 41 w 52"/>
                <a:gd name="T21" fmla="*/ 69 h 73"/>
                <a:gd name="T22" fmla="*/ 50 w 52"/>
                <a:gd name="T23" fmla="*/ 61 h 73"/>
                <a:gd name="T24" fmla="*/ 52 w 52"/>
                <a:gd name="T25" fmla="*/ 50 h 73"/>
                <a:gd name="T26" fmla="*/ 49 w 52"/>
                <a:gd name="T27" fmla="*/ 36 h 73"/>
                <a:gd name="T28" fmla="*/ 45 w 52"/>
                <a:gd name="T29" fmla="*/ 23 h 73"/>
                <a:gd name="T30" fmla="*/ 39 w 52"/>
                <a:gd name="T31" fmla="*/ 12 h 73"/>
                <a:gd name="T32" fmla="*/ 34 w 52"/>
                <a:gd name="T33" fmla="*/ 4 h 73"/>
                <a:gd name="T34" fmla="*/ 32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6 w 71"/>
                <a:gd name="T1" fmla="*/ 0 h 57"/>
                <a:gd name="T2" fmla="*/ 0 w 71"/>
                <a:gd name="T3" fmla="*/ 10 h 57"/>
                <a:gd name="T4" fmla="*/ 1 w 71"/>
                <a:gd name="T5" fmla="*/ 14 h 57"/>
                <a:gd name="T6" fmla="*/ 7 w 71"/>
                <a:gd name="T7" fmla="*/ 22 h 57"/>
                <a:gd name="T8" fmla="*/ 14 w 71"/>
                <a:gd name="T9" fmla="*/ 33 h 57"/>
                <a:gd name="T10" fmla="*/ 23 w 71"/>
                <a:gd name="T11" fmla="*/ 44 h 57"/>
                <a:gd name="T12" fmla="*/ 32 w 71"/>
                <a:gd name="T13" fmla="*/ 53 h 57"/>
                <a:gd name="T14" fmla="*/ 44 w 71"/>
                <a:gd name="T15" fmla="*/ 57 h 57"/>
                <a:gd name="T16" fmla="*/ 55 w 71"/>
                <a:gd name="T17" fmla="*/ 54 h 57"/>
                <a:gd name="T18" fmla="*/ 66 w 71"/>
                <a:gd name="T19" fmla="*/ 42 h 57"/>
                <a:gd name="T20" fmla="*/ 71 w 71"/>
                <a:gd name="T21" fmla="*/ 25 h 57"/>
                <a:gd name="T22" fmla="*/ 68 w 71"/>
                <a:gd name="T23" fmla="*/ 15 h 57"/>
                <a:gd name="T24" fmla="*/ 60 w 71"/>
                <a:gd name="T25" fmla="*/ 7 h 57"/>
                <a:gd name="T26" fmla="*/ 46 w 71"/>
                <a:gd name="T27" fmla="*/ 2 h 57"/>
                <a:gd name="T28" fmla="*/ 32 w 71"/>
                <a:gd name="T29" fmla="*/ 0 h 57"/>
                <a:gd name="T30" fmla="*/ 19 w 71"/>
                <a:gd name="T31" fmla="*/ 0 h 57"/>
                <a:gd name="T32" fmla="*/ 9 w 71"/>
                <a:gd name="T33" fmla="*/ 0 h 57"/>
                <a:gd name="T34" fmla="*/ 6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47 h 57"/>
                <a:gd name="T2" fmla="*/ 6 w 71"/>
                <a:gd name="T3" fmla="*/ 57 h 57"/>
                <a:gd name="T4" fmla="*/ 9 w 71"/>
                <a:gd name="T5" fmla="*/ 57 h 57"/>
                <a:gd name="T6" fmla="*/ 19 w 71"/>
                <a:gd name="T7" fmla="*/ 57 h 57"/>
                <a:gd name="T8" fmla="*/ 32 w 71"/>
                <a:gd name="T9" fmla="*/ 57 h 57"/>
                <a:gd name="T10" fmla="*/ 46 w 71"/>
                <a:gd name="T11" fmla="*/ 55 h 57"/>
                <a:gd name="T12" fmla="*/ 59 w 71"/>
                <a:gd name="T13" fmla="*/ 50 h 57"/>
                <a:gd name="T14" fmla="*/ 68 w 71"/>
                <a:gd name="T15" fmla="*/ 43 h 57"/>
                <a:gd name="T16" fmla="*/ 71 w 71"/>
                <a:gd name="T17" fmla="*/ 32 h 57"/>
                <a:gd name="T18" fmla="*/ 66 w 71"/>
                <a:gd name="T19" fmla="*/ 17 h 57"/>
                <a:gd name="T20" fmla="*/ 55 w 71"/>
                <a:gd name="T21" fmla="*/ 4 h 57"/>
                <a:gd name="T22" fmla="*/ 44 w 71"/>
                <a:gd name="T23" fmla="*/ 0 h 57"/>
                <a:gd name="T24" fmla="*/ 32 w 71"/>
                <a:gd name="T25" fmla="*/ 4 h 57"/>
                <a:gd name="T26" fmla="*/ 23 w 71"/>
                <a:gd name="T27" fmla="*/ 13 h 57"/>
                <a:gd name="T28" fmla="*/ 14 w 71"/>
                <a:gd name="T29" fmla="*/ 23 h 57"/>
                <a:gd name="T30" fmla="*/ 7 w 71"/>
                <a:gd name="T31" fmla="*/ 35 h 57"/>
                <a:gd name="T32" fmla="*/ 1 w 71"/>
                <a:gd name="T33" fmla="*/ 43 h 57"/>
                <a:gd name="T34" fmla="*/ 0 w 71"/>
                <a:gd name="T35" fmla="*/ 47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1 w 24"/>
                <a:gd name="T1" fmla="*/ 24 h 24"/>
                <a:gd name="T2" fmla="*/ 7 w 24"/>
                <a:gd name="T3" fmla="*/ 23 h 24"/>
                <a:gd name="T4" fmla="*/ 3 w 24"/>
                <a:gd name="T5" fmla="*/ 20 h 24"/>
                <a:gd name="T6" fmla="*/ 1 w 24"/>
                <a:gd name="T7" fmla="*/ 16 h 24"/>
                <a:gd name="T8" fmla="*/ 0 w 24"/>
                <a:gd name="T9" fmla="*/ 11 h 24"/>
                <a:gd name="T10" fmla="*/ 1 w 24"/>
                <a:gd name="T11" fmla="*/ 7 h 24"/>
                <a:gd name="T12" fmla="*/ 3 w 24"/>
                <a:gd name="T13" fmla="*/ 3 h 24"/>
                <a:gd name="T14" fmla="*/ 7 w 24"/>
                <a:gd name="T15" fmla="*/ 1 h 24"/>
                <a:gd name="T16" fmla="*/ 11 w 24"/>
                <a:gd name="T17" fmla="*/ 0 h 24"/>
                <a:gd name="T18" fmla="*/ 16 w 24"/>
                <a:gd name="T19" fmla="*/ 1 h 24"/>
                <a:gd name="T20" fmla="*/ 20 w 24"/>
                <a:gd name="T21" fmla="*/ 3 h 24"/>
                <a:gd name="T22" fmla="*/ 23 w 24"/>
                <a:gd name="T23" fmla="*/ 7 h 24"/>
                <a:gd name="T24" fmla="*/ 24 w 24"/>
                <a:gd name="T25" fmla="*/ 11 h 24"/>
                <a:gd name="T26" fmla="*/ 23 w 24"/>
                <a:gd name="T27" fmla="*/ 16 h 24"/>
                <a:gd name="T28" fmla="*/ 20 w 24"/>
                <a:gd name="T29" fmla="*/ 20 h 24"/>
                <a:gd name="T30" fmla="*/ 16 w 24"/>
                <a:gd name="T31" fmla="*/ 23 h 24"/>
                <a:gd name="T32" fmla="*/ 11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19 w 53"/>
                <a:gd name="T1" fmla="*/ 73 h 73"/>
                <a:gd name="T2" fmla="*/ 32 w 53"/>
                <a:gd name="T3" fmla="*/ 73 h 73"/>
                <a:gd name="T4" fmla="*/ 34 w 53"/>
                <a:gd name="T5" fmla="*/ 69 h 73"/>
                <a:gd name="T6" fmla="*/ 39 w 53"/>
                <a:gd name="T7" fmla="*/ 61 h 73"/>
                <a:gd name="T8" fmla="*/ 45 w 53"/>
                <a:gd name="T9" fmla="*/ 50 h 73"/>
                <a:gd name="T10" fmla="*/ 50 w 53"/>
                <a:gd name="T11" fmla="*/ 36 h 73"/>
                <a:gd name="T12" fmla="*/ 53 w 53"/>
                <a:gd name="T13" fmla="*/ 23 h 73"/>
                <a:gd name="T14" fmla="*/ 50 w 53"/>
                <a:gd name="T15" fmla="*/ 12 h 73"/>
                <a:gd name="T16" fmla="*/ 42 w 53"/>
                <a:gd name="T17" fmla="*/ 4 h 73"/>
                <a:gd name="T18" fmla="*/ 26 w 53"/>
                <a:gd name="T19" fmla="*/ 0 h 73"/>
                <a:gd name="T20" fmla="*/ 10 w 53"/>
                <a:gd name="T21" fmla="*/ 4 h 73"/>
                <a:gd name="T22" fmla="*/ 1 w 53"/>
                <a:gd name="T23" fmla="*/ 12 h 73"/>
                <a:gd name="T24" fmla="*/ 0 w 53"/>
                <a:gd name="T25" fmla="*/ 23 h 73"/>
                <a:gd name="T26" fmla="*/ 2 w 53"/>
                <a:gd name="T27" fmla="*/ 36 h 73"/>
                <a:gd name="T28" fmla="*/ 7 w 53"/>
                <a:gd name="T29" fmla="*/ 50 h 73"/>
                <a:gd name="T30" fmla="*/ 12 w 53"/>
                <a:gd name="T31" fmla="*/ 61 h 73"/>
                <a:gd name="T32" fmla="*/ 17 w 53"/>
                <a:gd name="T33" fmla="*/ 69 h 73"/>
                <a:gd name="T34" fmla="*/ 19 w 53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66 w 71"/>
                <a:gd name="T1" fmla="*/ 58 h 58"/>
                <a:gd name="T2" fmla="*/ 71 w 71"/>
                <a:gd name="T3" fmla="*/ 47 h 58"/>
                <a:gd name="T4" fmla="*/ 70 w 71"/>
                <a:gd name="T5" fmla="*/ 44 h 58"/>
                <a:gd name="T6" fmla="*/ 64 w 71"/>
                <a:gd name="T7" fmla="*/ 36 h 58"/>
                <a:gd name="T8" fmla="*/ 58 w 71"/>
                <a:gd name="T9" fmla="*/ 24 h 58"/>
                <a:gd name="T10" fmla="*/ 49 w 71"/>
                <a:gd name="T11" fmla="*/ 14 h 58"/>
                <a:gd name="T12" fmla="*/ 39 w 71"/>
                <a:gd name="T13" fmla="*/ 5 h 58"/>
                <a:gd name="T14" fmla="*/ 28 w 71"/>
                <a:gd name="T15" fmla="*/ 0 h 58"/>
                <a:gd name="T16" fmla="*/ 16 w 71"/>
                <a:gd name="T17" fmla="*/ 4 h 58"/>
                <a:gd name="T18" fmla="*/ 6 w 71"/>
                <a:gd name="T19" fmla="*/ 16 h 58"/>
                <a:gd name="T20" fmla="*/ 0 w 71"/>
                <a:gd name="T21" fmla="*/ 32 h 58"/>
                <a:gd name="T22" fmla="*/ 3 w 71"/>
                <a:gd name="T23" fmla="*/ 43 h 58"/>
                <a:gd name="T24" fmla="*/ 13 w 71"/>
                <a:gd name="T25" fmla="*/ 51 h 58"/>
                <a:gd name="T26" fmla="*/ 25 w 71"/>
                <a:gd name="T27" fmla="*/ 55 h 58"/>
                <a:gd name="T28" fmla="*/ 39 w 71"/>
                <a:gd name="T29" fmla="*/ 58 h 58"/>
                <a:gd name="T30" fmla="*/ 53 w 71"/>
                <a:gd name="T31" fmla="*/ 58 h 58"/>
                <a:gd name="T32" fmla="*/ 62 w 71"/>
                <a:gd name="T33" fmla="*/ 58 h 58"/>
                <a:gd name="T34" fmla="*/ 66 w 71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72 w 72"/>
                <a:gd name="T1" fmla="*/ 10 h 56"/>
                <a:gd name="T2" fmla="*/ 67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3 w 72"/>
                <a:gd name="T15" fmla="*/ 15 h 56"/>
                <a:gd name="T16" fmla="*/ 0 w 72"/>
                <a:gd name="T17" fmla="*/ 25 h 56"/>
                <a:gd name="T18" fmla="*/ 6 w 72"/>
                <a:gd name="T19" fmla="*/ 41 h 56"/>
                <a:gd name="T20" fmla="*/ 17 w 72"/>
                <a:gd name="T21" fmla="*/ 54 h 56"/>
                <a:gd name="T22" fmla="*/ 29 w 72"/>
                <a:gd name="T23" fmla="*/ 56 h 56"/>
                <a:gd name="T24" fmla="*/ 39 w 72"/>
                <a:gd name="T25" fmla="*/ 53 h 56"/>
                <a:gd name="T26" fmla="*/ 49 w 72"/>
                <a:gd name="T27" fmla="*/ 44 h 56"/>
                <a:gd name="T28" fmla="*/ 59 w 72"/>
                <a:gd name="T29" fmla="*/ 33 h 56"/>
                <a:gd name="T30" fmla="*/ 66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33 w 53"/>
                <a:gd name="T1" fmla="*/ 0 h 72"/>
                <a:gd name="T2" fmla="*/ 20 w 53"/>
                <a:gd name="T3" fmla="*/ 0 h 72"/>
                <a:gd name="T4" fmla="*/ 18 w 53"/>
                <a:gd name="T5" fmla="*/ 3 h 72"/>
                <a:gd name="T6" fmla="*/ 13 w 53"/>
                <a:gd name="T7" fmla="*/ 11 h 72"/>
                <a:gd name="T8" fmla="*/ 8 w 53"/>
                <a:gd name="T9" fmla="*/ 23 h 72"/>
                <a:gd name="T10" fmla="*/ 3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6 w 53"/>
                <a:gd name="T19" fmla="*/ 72 h 72"/>
                <a:gd name="T20" fmla="*/ 42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0 w 53"/>
                <a:gd name="T27" fmla="*/ 35 h 72"/>
                <a:gd name="T28" fmla="*/ 46 w 53"/>
                <a:gd name="T29" fmla="*/ 23 h 72"/>
                <a:gd name="T30" fmla="*/ 40 w 53"/>
                <a:gd name="T31" fmla="*/ 11 h 72"/>
                <a:gd name="T32" fmla="*/ 35 w 53"/>
                <a:gd name="T33" fmla="*/ 3 h 72"/>
                <a:gd name="T34" fmla="*/ 33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6 w 71"/>
                <a:gd name="T1" fmla="*/ 0 h 56"/>
                <a:gd name="T2" fmla="*/ 0 w 71"/>
                <a:gd name="T3" fmla="*/ 10 h 56"/>
                <a:gd name="T4" fmla="*/ 1 w 71"/>
                <a:gd name="T5" fmla="*/ 14 h 56"/>
                <a:gd name="T6" fmla="*/ 7 w 71"/>
                <a:gd name="T7" fmla="*/ 22 h 56"/>
                <a:gd name="T8" fmla="*/ 14 w 71"/>
                <a:gd name="T9" fmla="*/ 33 h 56"/>
                <a:gd name="T10" fmla="*/ 23 w 71"/>
                <a:gd name="T11" fmla="*/ 44 h 56"/>
                <a:gd name="T12" fmla="*/ 32 w 71"/>
                <a:gd name="T13" fmla="*/ 53 h 56"/>
                <a:gd name="T14" fmla="*/ 44 w 71"/>
                <a:gd name="T15" fmla="*/ 56 h 56"/>
                <a:gd name="T16" fmla="*/ 55 w 71"/>
                <a:gd name="T17" fmla="*/ 54 h 56"/>
                <a:gd name="T18" fmla="*/ 66 w 71"/>
                <a:gd name="T19" fmla="*/ 41 h 56"/>
                <a:gd name="T20" fmla="*/ 71 w 71"/>
                <a:gd name="T21" fmla="*/ 25 h 56"/>
                <a:gd name="T22" fmla="*/ 68 w 71"/>
                <a:gd name="T23" fmla="*/ 15 h 56"/>
                <a:gd name="T24" fmla="*/ 59 w 71"/>
                <a:gd name="T25" fmla="*/ 7 h 56"/>
                <a:gd name="T26" fmla="*/ 46 w 71"/>
                <a:gd name="T27" fmla="*/ 2 h 56"/>
                <a:gd name="T28" fmla="*/ 32 w 71"/>
                <a:gd name="T29" fmla="*/ 0 h 56"/>
                <a:gd name="T30" fmla="*/ 20 w 71"/>
                <a:gd name="T31" fmla="*/ 0 h 56"/>
                <a:gd name="T32" fmla="*/ 9 w 71"/>
                <a:gd name="T33" fmla="*/ 0 h 56"/>
                <a:gd name="T34" fmla="*/ 6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46 h 57"/>
                <a:gd name="T2" fmla="*/ 6 w 72"/>
                <a:gd name="T3" fmla="*/ 57 h 57"/>
                <a:gd name="T4" fmla="*/ 9 w 72"/>
                <a:gd name="T5" fmla="*/ 57 h 57"/>
                <a:gd name="T6" fmla="*/ 19 w 72"/>
                <a:gd name="T7" fmla="*/ 57 h 57"/>
                <a:gd name="T8" fmla="*/ 32 w 72"/>
                <a:gd name="T9" fmla="*/ 57 h 57"/>
                <a:gd name="T10" fmla="*/ 47 w 72"/>
                <a:gd name="T11" fmla="*/ 54 h 57"/>
                <a:gd name="T12" fmla="*/ 60 w 72"/>
                <a:gd name="T13" fmla="*/ 50 h 57"/>
                <a:gd name="T14" fmla="*/ 69 w 72"/>
                <a:gd name="T15" fmla="*/ 43 h 57"/>
                <a:gd name="T16" fmla="*/ 72 w 72"/>
                <a:gd name="T17" fmla="*/ 31 h 57"/>
                <a:gd name="T18" fmla="*/ 67 w 72"/>
                <a:gd name="T19" fmla="*/ 16 h 57"/>
                <a:gd name="T20" fmla="*/ 55 w 72"/>
                <a:gd name="T21" fmla="*/ 4 h 57"/>
                <a:gd name="T22" fmla="*/ 44 w 72"/>
                <a:gd name="T23" fmla="*/ 0 h 57"/>
                <a:gd name="T24" fmla="*/ 33 w 72"/>
                <a:gd name="T25" fmla="*/ 4 h 57"/>
                <a:gd name="T26" fmla="*/ 23 w 72"/>
                <a:gd name="T27" fmla="*/ 13 h 57"/>
                <a:gd name="T28" fmla="*/ 14 w 72"/>
                <a:gd name="T29" fmla="*/ 23 h 57"/>
                <a:gd name="T30" fmla="*/ 7 w 72"/>
                <a:gd name="T31" fmla="*/ 35 h 57"/>
                <a:gd name="T32" fmla="*/ 1 w 72"/>
                <a:gd name="T33" fmla="*/ 43 h 57"/>
                <a:gd name="T34" fmla="*/ 0 w 72"/>
                <a:gd name="T35" fmla="*/ 46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12 w 23"/>
                <a:gd name="T1" fmla="*/ 24 h 24"/>
                <a:gd name="T2" fmla="*/ 7 w 23"/>
                <a:gd name="T3" fmla="*/ 23 h 24"/>
                <a:gd name="T4" fmla="*/ 4 w 23"/>
                <a:gd name="T5" fmla="*/ 20 h 24"/>
                <a:gd name="T6" fmla="*/ 1 w 23"/>
                <a:gd name="T7" fmla="*/ 17 h 24"/>
                <a:gd name="T8" fmla="*/ 0 w 23"/>
                <a:gd name="T9" fmla="*/ 12 h 24"/>
                <a:gd name="T10" fmla="*/ 1 w 23"/>
                <a:gd name="T11" fmla="*/ 8 h 24"/>
                <a:gd name="T12" fmla="*/ 4 w 23"/>
                <a:gd name="T13" fmla="*/ 3 h 24"/>
                <a:gd name="T14" fmla="*/ 7 w 23"/>
                <a:gd name="T15" fmla="*/ 1 h 24"/>
                <a:gd name="T16" fmla="*/ 12 w 23"/>
                <a:gd name="T17" fmla="*/ 0 h 24"/>
                <a:gd name="T18" fmla="*/ 16 w 23"/>
                <a:gd name="T19" fmla="*/ 1 h 24"/>
                <a:gd name="T20" fmla="*/ 20 w 23"/>
                <a:gd name="T21" fmla="*/ 3 h 24"/>
                <a:gd name="T22" fmla="*/ 22 w 23"/>
                <a:gd name="T23" fmla="*/ 8 h 24"/>
                <a:gd name="T24" fmla="*/ 23 w 23"/>
                <a:gd name="T25" fmla="*/ 12 h 24"/>
                <a:gd name="T26" fmla="*/ 22 w 23"/>
                <a:gd name="T27" fmla="*/ 17 h 24"/>
                <a:gd name="T28" fmla="*/ 20 w 23"/>
                <a:gd name="T29" fmla="*/ 20 h 24"/>
                <a:gd name="T30" fmla="*/ 16 w 23"/>
                <a:gd name="T31" fmla="*/ 23 h 24"/>
                <a:gd name="T32" fmla="*/ 12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20 w 52"/>
                <a:gd name="T1" fmla="*/ 73 h 73"/>
                <a:gd name="T2" fmla="*/ 31 w 52"/>
                <a:gd name="T3" fmla="*/ 73 h 73"/>
                <a:gd name="T4" fmla="*/ 34 w 52"/>
                <a:gd name="T5" fmla="*/ 69 h 73"/>
                <a:gd name="T6" fmla="*/ 38 w 52"/>
                <a:gd name="T7" fmla="*/ 61 h 73"/>
                <a:gd name="T8" fmla="*/ 44 w 52"/>
                <a:gd name="T9" fmla="*/ 50 h 73"/>
                <a:gd name="T10" fmla="*/ 50 w 52"/>
                <a:gd name="T11" fmla="*/ 36 h 73"/>
                <a:gd name="T12" fmla="*/ 52 w 52"/>
                <a:gd name="T13" fmla="*/ 23 h 73"/>
                <a:gd name="T14" fmla="*/ 51 w 52"/>
                <a:gd name="T15" fmla="*/ 12 h 73"/>
                <a:gd name="T16" fmla="*/ 43 w 52"/>
                <a:gd name="T17" fmla="*/ 4 h 73"/>
                <a:gd name="T18" fmla="*/ 27 w 52"/>
                <a:gd name="T19" fmla="*/ 0 h 73"/>
                <a:gd name="T20" fmla="*/ 10 w 52"/>
                <a:gd name="T21" fmla="*/ 4 h 73"/>
                <a:gd name="T22" fmla="*/ 1 w 52"/>
                <a:gd name="T23" fmla="*/ 12 h 73"/>
                <a:gd name="T24" fmla="*/ 0 w 52"/>
                <a:gd name="T25" fmla="*/ 23 h 73"/>
                <a:gd name="T26" fmla="*/ 2 w 52"/>
                <a:gd name="T27" fmla="*/ 36 h 73"/>
                <a:gd name="T28" fmla="*/ 7 w 52"/>
                <a:gd name="T29" fmla="*/ 50 h 73"/>
                <a:gd name="T30" fmla="*/ 13 w 52"/>
                <a:gd name="T31" fmla="*/ 61 h 73"/>
                <a:gd name="T32" fmla="*/ 17 w 52"/>
                <a:gd name="T33" fmla="*/ 69 h 73"/>
                <a:gd name="T34" fmla="*/ 20 w 52"/>
                <a:gd name="T35" fmla="*/ 7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66 w 72"/>
                <a:gd name="T1" fmla="*/ 58 h 58"/>
                <a:gd name="T2" fmla="*/ 72 w 72"/>
                <a:gd name="T3" fmla="*/ 47 h 58"/>
                <a:gd name="T4" fmla="*/ 71 w 72"/>
                <a:gd name="T5" fmla="*/ 44 h 58"/>
                <a:gd name="T6" fmla="*/ 65 w 72"/>
                <a:gd name="T7" fmla="*/ 36 h 58"/>
                <a:gd name="T8" fmla="*/ 58 w 72"/>
                <a:gd name="T9" fmla="*/ 24 h 58"/>
                <a:gd name="T10" fmla="*/ 50 w 72"/>
                <a:gd name="T11" fmla="*/ 14 h 58"/>
                <a:gd name="T12" fmla="*/ 40 w 72"/>
                <a:gd name="T13" fmla="*/ 5 h 58"/>
                <a:gd name="T14" fmla="*/ 28 w 72"/>
                <a:gd name="T15" fmla="*/ 0 h 58"/>
                <a:gd name="T16" fmla="*/ 16 w 72"/>
                <a:gd name="T17" fmla="*/ 3 h 58"/>
                <a:gd name="T18" fmla="*/ 6 w 72"/>
                <a:gd name="T19" fmla="*/ 15 h 58"/>
                <a:gd name="T20" fmla="*/ 0 w 72"/>
                <a:gd name="T21" fmla="*/ 31 h 58"/>
                <a:gd name="T22" fmla="*/ 4 w 72"/>
                <a:gd name="T23" fmla="*/ 43 h 58"/>
                <a:gd name="T24" fmla="*/ 12 w 72"/>
                <a:gd name="T25" fmla="*/ 51 h 58"/>
                <a:gd name="T26" fmla="*/ 26 w 72"/>
                <a:gd name="T27" fmla="*/ 56 h 58"/>
                <a:gd name="T28" fmla="*/ 40 w 72"/>
                <a:gd name="T29" fmla="*/ 58 h 58"/>
                <a:gd name="T30" fmla="*/ 52 w 72"/>
                <a:gd name="T31" fmla="*/ 58 h 58"/>
                <a:gd name="T32" fmla="*/ 63 w 72"/>
                <a:gd name="T33" fmla="*/ 58 h 58"/>
                <a:gd name="T34" fmla="*/ 66 w 72"/>
                <a:gd name="T35" fmla="*/ 5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3" name="Freeform 173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72 w 72"/>
                <a:gd name="T1" fmla="*/ 10 h 56"/>
                <a:gd name="T2" fmla="*/ 66 w 72"/>
                <a:gd name="T3" fmla="*/ 0 h 56"/>
                <a:gd name="T4" fmla="*/ 63 w 72"/>
                <a:gd name="T5" fmla="*/ 0 h 56"/>
                <a:gd name="T6" fmla="*/ 53 w 72"/>
                <a:gd name="T7" fmla="*/ 0 h 56"/>
                <a:gd name="T8" fmla="*/ 40 w 72"/>
                <a:gd name="T9" fmla="*/ 0 h 56"/>
                <a:gd name="T10" fmla="*/ 26 w 72"/>
                <a:gd name="T11" fmla="*/ 2 h 56"/>
                <a:gd name="T12" fmla="*/ 13 w 72"/>
                <a:gd name="T13" fmla="*/ 7 h 56"/>
                <a:gd name="T14" fmla="*/ 4 w 72"/>
                <a:gd name="T15" fmla="*/ 14 h 56"/>
                <a:gd name="T16" fmla="*/ 0 w 72"/>
                <a:gd name="T17" fmla="*/ 25 h 56"/>
                <a:gd name="T18" fmla="*/ 6 w 72"/>
                <a:gd name="T19" fmla="*/ 40 h 56"/>
                <a:gd name="T20" fmla="*/ 16 w 72"/>
                <a:gd name="T21" fmla="*/ 53 h 56"/>
                <a:gd name="T22" fmla="*/ 28 w 72"/>
                <a:gd name="T23" fmla="*/ 56 h 56"/>
                <a:gd name="T24" fmla="*/ 40 w 72"/>
                <a:gd name="T25" fmla="*/ 53 h 56"/>
                <a:gd name="T26" fmla="*/ 50 w 72"/>
                <a:gd name="T27" fmla="*/ 44 h 56"/>
                <a:gd name="T28" fmla="*/ 58 w 72"/>
                <a:gd name="T29" fmla="*/ 33 h 56"/>
                <a:gd name="T30" fmla="*/ 65 w 72"/>
                <a:gd name="T31" fmla="*/ 22 h 56"/>
                <a:gd name="T32" fmla="*/ 71 w 72"/>
                <a:gd name="T33" fmla="*/ 14 h 56"/>
                <a:gd name="T34" fmla="*/ 72 w 72"/>
                <a:gd name="T35" fmla="*/ 1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4" name="Freeform 174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32 w 53"/>
                <a:gd name="T1" fmla="*/ 0 h 72"/>
                <a:gd name="T2" fmla="*/ 21 w 53"/>
                <a:gd name="T3" fmla="*/ 0 h 72"/>
                <a:gd name="T4" fmla="*/ 19 w 53"/>
                <a:gd name="T5" fmla="*/ 3 h 72"/>
                <a:gd name="T6" fmla="*/ 14 w 53"/>
                <a:gd name="T7" fmla="*/ 11 h 72"/>
                <a:gd name="T8" fmla="*/ 8 w 53"/>
                <a:gd name="T9" fmla="*/ 23 h 72"/>
                <a:gd name="T10" fmla="*/ 2 w 53"/>
                <a:gd name="T11" fmla="*/ 35 h 72"/>
                <a:gd name="T12" fmla="*/ 0 w 53"/>
                <a:gd name="T13" fmla="*/ 49 h 72"/>
                <a:gd name="T14" fmla="*/ 2 w 53"/>
                <a:gd name="T15" fmla="*/ 61 h 72"/>
                <a:gd name="T16" fmla="*/ 10 w 53"/>
                <a:gd name="T17" fmla="*/ 69 h 72"/>
                <a:gd name="T18" fmla="*/ 27 w 53"/>
                <a:gd name="T19" fmla="*/ 72 h 72"/>
                <a:gd name="T20" fmla="*/ 43 w 53"/>
                <a:gd name="T21" fmla="*/ 69 h 72"/>
                <a:gd name="T22" fmla="*/ 51 w 53"/>
                <a:gd name="T23" fmla="*/ 61 h 72"/>
                <a:gd name="T24" fmla="*/ 53 w 53"/>
                <a:gd name="T25" fmla="*/ 49 h 72"/>
                <a:gd name="T26" fmla="*/ 51 w 53"/>
                <a:gd name="T27" fmla="*/ 35 h 72"/>
                <a:gd name="T28" fmla="*/ 45 w 53"/>
                <a:gd name="T29" fmla="*/ 23 h 72"/>
                <a:gd name="T30" fmla="*/ 39 w 53"/>
                <a:gd name="T31" fmla="*/ 11 h 72"/>
                <a:gd name="T32" fmla="*/ 35 w 53"/>
                <a:gd name="T33" fmla="*/ 3 h 72"/>
                <a:gd name="T34" fmla="*/ 32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5" name="Freeform 175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6 w 72"/>
                <a:gd name="T1" fmla="*/ 0 h 57"/>
                <a:gd name="T2" fmla="*/ 0 w 72"/>
                <a:gd name="T3" fmla="*/ 10 h 57"/>
                <a:gd name="T4" fmla="*/ 1 w 72"/>
                <a:gd name="T5" fmla="*/ 14 h 57"/>
                <a:gd name="T6" fmla="*/ 7 w 72"/>
                <a:gd name="T7" fmla="*/ 22 h 57"/>
                <a:gd name="T8" fmla="*/ 14 w 72"/>
                <a:gd name="T9" fmla="*/ 33 h 57"/>
                <a:gd name="T10" fmla="*/ 23 w 72"/>
                <a:gd name="T11" fmla="*/ 43 h 57"/>
                <a:gd name="T12" fmla="*/ 33 w 72"/>
                <a:gd name="T13" fmla="*/ 53 h 57"/>
                <a:gd name="T14" fmla="*/ 44 w 72"/>
                <a:gd name="T15" fmla="*/ 57 h 57"/>
                <a:gd name="T16" fmla="*/ 56 w 72"/>
                <a:gd name="T17" fmla="*/ 55 h 57"/>
                <a:gd name="T18" fmla="*/ 66 w 72"/>
                <a:gd name="T19" fmla="*/ 42 h 57"/>
                <a:gd name="T20" fmla="*/ 72 w 72"/>
                <a:gd name="T21" fmla="*/ 26 h 57"/>
                <a:gd name="T22" fmla="*/ 68 w 72"/>
                <a:gd name="T23" fmla="*/ 15 h 57"/>
                <a:gd name="T24" fmla="*/ 60 w 72"/>
                <a:gd name="T25" fmla="*/ 7 h 57"/>
                <a:gd name="T26" fmla="*/ 46 w 72"/>
                <a:gd name="T27" fmla="*/ 2 h 57"/>
                <a:gd name="T28" fmla="*/ 33 w 72"/>
                <a:gd name="T29" fmla="*/ 0 h 57"/>
                <a:gd name="T30" fmla="*/ 20 w 72"/>
                <a:gd name="T31" fmla="*/ 0 h 57"/>
                <a:gd name="T32" fmla="*/ 9 w 72"/>
                <a:gd name="T33" fmla="*/ 0 h 57"/>
                <a:gd name="T34" fmla="*/ 6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6" name="Freeform 176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47 h 58"/>
                <a:gd name="T2" fmla="*/ 6 w 72"/>
                <a:gd name="T3" fmla="*/ 58 h 58"/>
                <a:gd name="T4" fmla="*/ 9 w 72"/>
                <a:gd name="T5" fmla="*/ 58 h 58"/>
                <a:gd name="T6" fmla="*/ 20 w 72"/>
                <a:gd name="T7" fmla="*/ 58 h 58"/>
                <a:gd name="T8" fmla="*/ 33 w 72"/>
                <a:gd name="T9" fmla="*/ 58 h 58"/>
                <a:gd name="T10" fmla="*/ 46 w 72"/>
                <a:gd name="T11" fmla="*/ 55 h 58"/>
                <a:gd name="T12" fmla="*/ 59 w 72"/>
                <a:gd name="T13" fmla="*/ 51 h 58"/>
                <a:gd name="T14" fmla="*/ 68 w 72"/>
                <a:gd name="T15" fmla="*/ 43 h 58"/>
                <a:gd name="T16" fmla="*/ 72 w 72"/>
                <a:gd name="T17" fmla="*/ 32 h 58"/>
                <a:gd name="T18" fmla="*/ 66 w 72"/>
                <a:gd name="T19" fmla="*/ 16 h 58"/>
                <a:gd name="T20" fmla="*/ 56 w 72"/>
                <a:gd name="T21" fmla="*/ 4 h 58"/>
                <a:gd name="T22" fmla="*/ 44 w 72"/>
                <a:gd name="T23" fmla="*/ 0 h 58"/>
                <a:gd name="T24" fmla="*/ 33 w 72"/>
                <a:gd name="T25" fmla="*/ 5 h 58"/>
                <a:gd name="T26" fmla="*/ 23 w 72"/>
                <a:gd name="T27" fmla="*/ 14 h 58"/>
                <a:gd name="T28" fmla="*/ 14 w 72"/>
                <a:gd name="T29" fmla="*/ 24 h 58"/>
                <a:gd name="T30" fmla="*/ 7 w 72"/>
                <a:gd name="T31" fmla="*/ 36 h 58"/>
                <a:gd name="T32" fmla="*/ 1 w 72"/>
                <a:gd name="T33" fmla="*/ 44 h 58"/>
                <a:gd name="T34" fmla="*/ 0 w 72"/>
                <a:gd name="T35" fmla="*/ 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44 w 144"/>
                <a:gd name="T1" fmla="*/ 0 h 167"/>
                <a:gd name="T2" fmla="*/ 143 w 144"/>
                <a:gd name="T3" fmla="*/ 28 h 167"/>
                <a:gd name="T4" fmla="*/ 138 w 144"/>
                <a:gd name="T5" fmla="*/ 57 h 167"/>
                <a:gd name="T6" fmla="*/ 129 w 144"/>
                <a:gd name="T7" fmla="*/ 84 h 167"/>
                <a:gd name="T8" fmla="*/ 116 w 144"/>
                <a:gd name="T9" fmla="*/ 111 h 167"/>
                <a:gd name="T10" fmla="*/ 100 w 144"/>
                <a:gd name="T11" fmla="*/ 135 h 167"/>
                <a:gd name="T12" fmla="*/ 82 w 144"/>
                <a:gd name="T13" fmla="*/ 152 h 167"/>
                <a:gd name="T14" fmla="*/ 60 w 144"/>
                <a:gd name="T15" fmla="*/ 164 h 167"/>
                <a:gd name="T16" fmla="*/ 36 w 144"/>
                <a:gd name="T17" fmla="*/ 167 h 167"/>
                <a:gd name="T18" fmla="*/ 16 w 144"/>
                <a:gd name="T19" fmla="*/ 163 h 167"/>
                <a:gd name="T20" fmla="*/ 5 w 144"/>
                <a:gd name="T21" fmla="*/ 152 h 167"/>
                <a:gd name="T22" fmla="*/ 0 w 144"/>
                <a:gd name="T23" fmla="*/ 140 h 167"/>
                <a:gd name="T24" fmla="*/ 2 w 144"/>
                <a:gd name="T25" fmla="*/ 123 h 167"/>
                <a:gd name="T26" fmla="*/ 12 w 144"/>
                <a:gd name="T27" fmla="*/ 109 h 167"/>
                <a:gd name="T28" fmla="*/ 24 w 144"/>
                <a:gd name="T29" fmla="*/ 96 h 167"/>
                <a:gd name="T30" fmla="*/ 42 w 144"/>
                <a:gd name="T31" fmla="*/ 85 h 167"/>
                <a:gd name="T32" fmla="*/ 62 w 144"/>
                <a:gd name="T33" fmla="*/ 82 h 167"/>
                <a:gd name="T34" fmla="*/ 80 w 144"/>
                <a:gd name="T35" fmla="*/ 79 h 167"/>
                <a:gd name="T36" fmla="*/ 95 w 144"/>
                <a:gd name="T37" fmla="*/ 69 h 167"/>
                <a:gd name="T38" fmla="*/ 108 w 144"/>
                <a:gd name="T39" fmla="*/ 57 h 167"/>
                <a:gd name="T40" fmla="*/ 121 w 144"/>
                <a:gd name="T41" fmla="*/ 41 h 167"/>
                <a:gd name="T42" fmla="*/ 130 w 144"/>
                <a:gd name="T43" fmla="*/ 26 h 167"/>
                <a:gd name="T44" fmla="*/ 138 w 144"/>
                <a:gd name="T45" fmla="*/ 13 h 167"/>
                <a:gd name="T46" fmla="*/ 143 w 144"/>
                <a:gd name="T47" fmla="*/ 4 h 167"/>
                <a:gd name="T48" fmla="*/ 144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8" name="Freeform 178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04 w 204"/>
                <a:gd name="T1" fmla="*/ 0 h 82"/>
                <a:gd name="T2" fmla="*/ 196 w 204"/>
                <a:gd name="T3" fmla="*/ 10 h 82"/>
                <a:gd name="T4" fmla="*/ 187 w 204"/>
                <a:gd name="T5" fmla="*/ 21 h 82"/>
                <a:gd name="T6" fmla="*/ 175 w 204"/>
                <a:gd name="T7" fmla="*/ 31 h 82"/>
                <a:gd name="T8" fmla="*/ 165 w 204"/>
                <a:gd name="T9" fmla="*/ 40 h 82"/>
                <a:gd name="T10" fmla="*/ 152 w 204"/>
                <a:gd name="T11" fmla="*/ 50 h 82"/>
                <a:gd name="T12" fmla="*/ 139 w 204"/>
                <a:gd name="T13" fmla="*/ 58 h 82"/>
                <a:gd name="T14" fmla="*/ 127 w 204"/>
                <a:gd name="T15" fmla="*/ 65 h 82"/>
                <a:gd name="T16" fmla="*/ 114 w 204"/>
                <a:gd name="T17" fmla="*/ 70 h 82"/>
                <a:gd name="T18" fmla="*/ 100 w 204"/>
                <a:gd name="T19" fmla="*/ 76 h 82"/>
                <a:gd name="T20" fmla="*/ 88 w 204"/>
                <a:gd name="T21" fmla="*/ 80 h 82"/>
                <a:gd name="T22" fmla="*/ 74 w 204"/>
                <a:gd name="T23" fmla="*/ 81 h 82"/>
                <a:gd name="T24" fmla="*/ 61 w 204"/>
                <a:gd name="T25" fmla="*/ 82 h 82"/>
                <a:gd name="T26" fmla="*/ 48 w 204"/>
                <a:gd name="T27" fmla="*/ 81 h 82"/>
                <a:gd name="T28" fmla="*/ 37 w 204"/>
                <a:gd name="T29" fmla="*/ 77 h 82"/>
                <a:gd name="T30" fmla="*/ 25 w 204"/>
                <a:gd name="T31" fmla="*/ 71 h 82"/>
                <a:gd name="T32" fmla="*/ 15 w 204"/>
                <a:gd name="T33" fmla="*/ 65 h 82"/>
                <a:gd name="T34" fmla="*/ 2 w 204"/>
                <a:gd name="T35" fmla="*/ 48 h 82"/>
                <a:gd name="T36" fmla="*/ 0 w 204"/>
                <a:gd name="T37" fmla="*/ 33 h 82"/>
                <a:gd name="T38" fmla="*/ 6 w 204"/>
                <a:gd name="T39" fmla="*/ 21 h 82"/>
                <a:gd name="T40" fmla="*/ 17 w 204"/>
                <a:gd name="T41" fmla="*/ 10 h 82"/>
                <a:gd name="T42" fmla="*/ 33 w 204"/>
                <a:gd name="T43" fmla="*/ 3 h 82"/>
                <a:gd name="T44" fmla="*/ 52 w 204"/>
                <a:gd name="T45" fmla="*/ 1 h 82"/>
                <a:gd name="T46" fmla="*/ 71 w 204"/>
                <a:gd name="T47" fmla="*/ 5 h 82"/>
                <a:gd name="T48" fmla="*/ 90 w 204"/>
                <a:gd name="T49" fmla="*/ 15 h 82"/>
                <a:gd name="T50" fmla="*/ 105 w 204"/>
                <a:gd name="T51" fmla="*/ 22 h 82"/>
                <a:gd name="T52" fmla="*/ 123 w 204"/>
                <a:gd name="T53" fmla="*/ 24 h 82"/>
                <a:gd name="T54" fmla="*/ 142 w 204"/>
                <a:gd name="T55" fmla="*/ 22 h 82"/>
                <a:gd name="T56" fmla="*/ 160 w 204"/>
                <a:gd name="T57" fmla="*/ 17 h 82"/>
                <a:gd name="T58" fmla="*/ 177 w 204"/>
                <a:gd name="T59" fmla="*/ 12 h 82"/>
                <a:gd name="T60" fmla="*/ 191 w 204"/>
                <a:gd name="T61" fmla="*/ 6 h 82"/>
                <a:gd name="T62" fmla="*/ 200 w 204"/>
                <a:gd name="T63" fmla="*/ 2 h 82"/>
                <a:gd name="T64" fmla="*/ 204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9" name="Freeform 179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24 w 84"/>
                <a:gd name="T1" fmla="*/ 0 h 208"/>
                <a:gd name="T2" fmla="*/ 42 w 84"/>
                <a:gd name="T3" fmla="*/ 21 h 208"/>
                <a:gd name="T4" fmla="*/ 59 w 84"/>
                <a:gd name="T5" fmla="*/ 45 h 208"/>
                <a:gd name="T6" fmla="*/ 71 w 84"/>
                <a:gd name="T7" fmla="*/ 73 h 208"/>
                <a:gd name="T8" fmla="*/ 79 w 84"/>
                <a:gd name="T9" fmla="*/ 100 h 208"/>
                <a:gd name="T10" fmla="*/ 84 w 84"/>
                <a:gd name="T11" fmla="*/ 128 h 208"/>
                <a:gd name="T12" fmla="*/ 82 w 84"/>
                <a:gd name="T13" fmla="*/ 155 h 208"/>
                <a:gd name="T14" fmla="*/ 74 w 84"/>
                <a:gd name="T15" fmla="*/ 178 h 208"/>
                <a:gd name="T16" fmla="*/ 57 w 84"/>
                <a:gd name="T17" fmla="*/ 197 h 208"/>
                <a:gd name="T18" fmla="*/ 40 w 84"/>
                <a:gd name="T19" fmla="*/ 208 h 208"/>
                <a:gd name="T20" fmla="*/ 25 w 84"/>
                <a:gd name="T21" fmla="*/ 208 h 208"/>
                <a:gd name="T22" fmla="*/ 12 w 84"/>
                <a:gd name="T23" fmla="*/ 201 h 208"/>
                <a:gd name="T24" fmla="*/ 4 w 84"/>
                <a:gd name="T25" fmla="*/ 187 h 208"/>
                <a:gd name="T26" fmla="*/ 0 w 84"/>
                <a:gd name="T27" fmla="*/ 170 h 208"/>
                <a:gd name="T28" fmla="*/ 1 w 84"/>
                <a:gd name="T29" fmla="*/ 151 h 208"/>
                <a:gd name="T30" fmla="*/ 7 w 84"/>
                <a:gd name="T31" fmla="*/ 133 h 208"/>
                <a:gd name="T32" fmla="*/ 19 w 84"/>
                <a:gd name="T33" fmla="*/ 115 h 208"/>
                <a:gd name="T34" fmla="*/ 34 w 84"/>
                <a:gd name="T35" fmla="*/ 84 h 208"/>
                <a:gd name="T36" fmla="*/ 34 w 84"/>
                <a:gd name="T37" fmla="*/ 46 h 208"/>
                <a:gd name="T38" fmla="*/ 27 w 84"/>
                <a:gd name="T39" fmla="*/ 14 h 208"/>
                <a:gd name="T40" fmla="*/ 24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0" name="Freeform 180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27 w 144"/>
                <a:gd name="T3" fmla="*/ 7 h 170"/>
                <a:gd name="T4" fmla="*/ 54 w 144"/>
                <a:gd name="T5" fmla="*/ 18 h 170"/>
                <a:gd name="T6" fmla="*/ 81 w 144"/>
                <a:gd name="T7" fmla="*/ 33 h 170"/>
                <a:gd name="T8" fmla="*/ 104 w 144"/>
                <a:gd name="T9" fmla="*/ 50 h 170"/>
                <a:gd name="T10" fmla="*/ 123 w 144"/>
                <a:gd name="T11" fmla="*/ 71 h 170"/>
                <a:gd name="T12" fmla="*/ 137 w 144"/>
                <a:gd name="T13" fmla="*/ 92 h 170"/>
                <a:gd name="T14" fmla="*/ 144 w 144"/>
                <a:gd name="T15" fmla="*/ 117 h 170"/>
                <a:gd name="T16" fmla="*/ 142 w 144"/>
                <a:gd name="T17" fmla="*/ 141 h 170"/>
                <a:gd name="T18" fmla="*/ 134 w 144"/>
                <a:gd name="T19" fmla="*/ 159 h 170"/>
                <a:gd name="T20" fmla="*/ 121 w 144"/>
                <a:gd name="T21" fmla="*/ 168 h 170"/>
                <a:gd name="T22" fmla="*/ 107 w 144"/>
                <a:gd name="T23" fmla="*/ 170 h 170"/>
                <a:gd name="T24" fmla="*/ 94 w 144"/>
                <a:gd name="T25" fmla="*/ 164 h 170"/>
                <a:gd name="T26" fmla="*/ 80 w 144"/>
                <a:gd name="T27" fmla="*/ 152 h 170"/>
                <a:gd name="T28" fmla="*/ 69 w 144"/>
                <a:gd name="T29" fmla="*/ 136 h 170"/>
                <a:gd name="T30" fmla="*/ 64 w 144"/>
                <a:gd name="T31" fmla="*/ 118 h 170"/>
                <a:gd name="T32" fmla="*/ 65 w 144"/>
                <a:gd name="T33" fmla="*/ 97 h 170"/>
                <a:gd name="T34" fmla="*/ 65 w 144"/>
                <a:gd name="T35" fmla="*/ 80 h 170"/>
                <a:gd name="T36" fmla="*/ 59 w 144"/>
                <a:gd name="T37" fmla="*/ 63 h 170"/>
                <a:gd name="T38" fmla="*/ 49 w 144"/>
                <a:gd name="T39" fmla="*/ 46 h 170"/>
                <a:gd name="T40" fmla="*/ 36 w 144"/>
                <a:gd name="T41" fmla="*/ 31 h 170"/>
                <a:gd name="T42" fmla="*/ 23 w 144"/>
                <a:gd name="T43" fmla="*/ 19 h 170"/>
                <a:gd name="T44" fmla="*/ 12 w 144"/>
                <a:gd name="T45" fmla="*/ 10 h 170"/>
                <a:gd name="T46" fmla="*/ 4 w 144"/>
                <a:gd name="T47" fmla="*/ 3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1" name="Freeform 181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18 h 103"/>
                <a:gd name="T2" fmla="*/ 13 w 199"/>
                <a:gd name="T3" fmla="*/ 13 h 103"/>
                <a:gd name="T4" fmla="*/ 27 w 199"/>
                <a:gd name="T5" fmla="*/ 8 h 103"/>
                <a:gd name="T6" fmla="*/ 40 w 199"/>
                <a:gd name="T7" fmla="*/ 5 h 103"/>
                <a:gd name="T8" fmla="*/ 54 w 199"/>
                <a:gd name="T9" fmla="*/ 3 h 103"/>
                <a:gd name="T10" fmla="*/ 69 w 199"/>
                <a:gd name="T11" fmla="*/ 0 h 103"/>
                <a:gd name="T12" fmla="*/ 84 w 199"/>
                <a:gd name="T13" fmla="*/ 0 h 103"/>
                <a:gd name="T14" fmla="*/ 99 w 199"/>
                <a:gd name="T15" fmla="*/ 0 h 103"/>
                <a:gd name="T16" fmla="*/ 114 w 199"/>
                <a:gd name="T17" fmla="*/ 1 h 103"/>
                <a:gd name="T18" fmla="*/ 128 w 199"/>
                <a:gd name="T19" fmla="*/ 4 h 103"/>
                <a:gd name="T20" fmla="*/ 141 w 199"/>
                <a:gd name="T21" fmla="*/ 8 h 103"/>
                <a:gd name="T22" fmla="*/ 153 w 199"/>
                <a:gd name="T23" fmla="*/ 13 h 103"/>
                <a:gd name="T24" fmla="*/ 165 w 199"/>
                <a:gd name="T25" fmla="*/ 19 h 103"/>
                <a:gd name="T26" fmla="*/ 175 w 199"/>
                <a:gd name="T27" fmla="*/ 27 h 103"/>
                <a:gd name="T28" fmla="*/ 183 w 199"/>
                <a:gd name="T29" fmla="*/ 35 h 103"/>
                <a:gd name="T30" fmla="*/ 190 w 199"/>
                <a:gd name="T31" fmla="*/ 45 h 103"/>
                <a:gd name="T32" fmla="*/ 196 w 199"/>
                <a:gd name="T33" fmla="*/ 57 h 103"/>
                <a:gd name="T34" fmla="*/ 199 w 199"/>
                <a:gd name="T35" fmla="*/ 76 h 103"/>
                <a:gd name="T36" fmla="*/ 194 w 199"/>
                <a:gd name="T37" fmla="*/ 91 h 103"/>
                <a:gd name="T38" fmla="*/ 182 w 199"/>
                <a:gd name="T39" fmla="*/ 99 h 103"/>
                <a:gd name="T40" fmla="*/ 167 w 199"/>
                <a:gd name="T41" fmla="*/ 103 h 103"/>
                <a:gd name="T42" fmla="*/ 150 w 199"/>
                <a:gd name="T43" fmla="*/ 101 h 103"/>
                <a:gd name="T44" fmla="*/ 132 w 199"/>
                <a:gd name="T45" fmla="*/ 92 h 103"/>
                <a:gd name="T46" fmla="*/ 118 w 199"/>
                <a:gd name="T47" fmla="*/ 80 h 103"/>
                <a:gd name="T48" fmla="*/ 106 w 199"/>
                <a:gd name="T49" fmla="*/ 63 h 103"/>
                <a:gd name="T50" fmla="*/ 97 w 199"/>
                <a:gd name="T51" fmla="*/ 49 h 103"/>
                <a:gd name="T52" fmla="*/ 82 w 199"/>
                <a:gd name="T53" fmla="*/ 37 h 103"/>
                <a:gd name="T54" fmla="*/ 65 w 199"/>
                <a:gd name="T55" fmla="*/ 29 h 103"/>
                <a:gd name="T56" fmla="*/ 46 w 199"/>
                <a:gd name="T57" fmla="*/ 25 h 103"/>
                <a:gd name="T58" fmla="*/ 29 w 199"/>
                <a:gd name="T59" fmla="*/ 21 h 103"/>
                <a:gd name="T60" fmla="*/ 14 w 199"/>
                <a:gd name="T61" fmla="*/ 19 h 103"/>
                <a:gd name="T62" fmla="*/ 4 w 199"/>
                <a:gd name="T63" fmla="*/ 18 h 103"/>
                <a:gd name="T64" fmla="*/ 0 w 199"/>
                <a:gd name="T65" fmla="*/ 18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2" name="Freeform 182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95 w 107"/>
                <a:gd name="T1" fmla="*/ 0 h 195"/>
                <a:gd name="T2" fmla="*/ 103 w 107"/>
                <a:gd name="T3" fmla="*/ 26 h 195"/>
                <a:gd name="T4" fmla="*/ 107 w 107"/>
                <a:gd name="T5" fmla="*/ 55 h 195"/>
                <a:gd name="T6" fmla="*/ 107 w 107"/>
                <a:gd name="T7" fmla="*/ 85 h 195"/>
                <a:gd name="T8" fmla="*/ 104 w 107"/>
                <a:gd name="T9" fmla="*/ 114 h 195"/>
                <a:gd name="T10" fmla="*/ 96 w 107"/>
                <a:gd name="T11" fmla="*/ 141 h 195"/>
                <a:gd name="T12" fmla="*/ 83 w 107"/>
                <a:gd name="T13" fmla="*/ 164 h 195"/>
                <a:gd name="T14" fmla="*/ 66 w 107"/>
                <a:gd name="T15" fmla="*/ 183 h 195"/>
                <a:gd name="T16" fmla="*/ 44 w 107"/>
                <a:gd name="T17" fmla="*/ 193 h 195"/>
                <a:gd name="T18" fmla="*/ 24 w 107"/>
                <a:gd name="T19" fmla="*/ 195 h 195"/>
                <a:gd name="T20" fmla="*/ 10 w 107"/>
                <a:gd name="T21" fmla="*/ 190 h 195"/>
                <a:gd name="T22" fmla="*/ 3 w 107"/>
                <a:gd name="T23" fmla="*/ 177 h 195"/>
                <a:gd name="T24" fmla="*/ 0 w 107"/>
                <a:gd name="T25" fmla="*/ 162 h 195"/>
                <a:gd name="T26" fmla="*/ 3 w 107"/>
                <a:gd name="T27" fmla="*/ 145 h 195"/>
                <a:gd name="T28" fmla="*/ 12 w 107"/>
                <a:gd name="T29" fmla="*/ 127 h 195"/>
                <a:gd name="T30" fmla="*/ 24 w 107"/>
                <a:gd name="T31" fmla="*/ 114 h 195"/>
                <a:gd name="T32" fmla="*/ 43 w 107"/>
                <a:gd name="T33" fmla="*/ 103 h 195"/>
                <a:gd name="T34" fmla="*/ 58 w 107"/>
                <a:gd name="T35" fmla="*/ 94 h 195"/>
                <a:gd name="T36" fmla="*/ 69 w 107"/>
                <a:gd name="T37" fmla="*/ 80 h 195"/>
                <a:gd name="T38" fmla="*/ 79 w 107"/>
                <a:gd name="T39" fmla="*/ 64 h 195"/>
                <a:gd name="T40" fmla="*/ 86 w 107"/>
                <a:gd name="T41" fmla="*/ 46 h 195"/>
                <a:gd name="T42" fmla="*/ 90 w 107"/>
                <a:gd name="T43" fmla="*/ 28 h 195"/>
                <a:gd name="T44" fmla="*/ 92 w 107"/>
                <a:gd name="T45" fmla="*/ 13 h 195"/>
                <a:gd name="T46" fmla="*/ 95 w 107"/>
                <a:gd name="T47" fmla="*/ 3 h 195"/>
                <a:gd name="T48" fmla="*/ 95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3" name="Freeform 183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83 w 183"/>
                <a:gd name="T1" fmla="*/ 0 h 126"/>
                <a:gd name="T2" fmla="*/ 173 w 183"/>
                <a:gd name="T3" fmla="*/ 25 h 126"/>
                <a:gd name="T4" fmla="*/ 159 w 183"/>
                <a:gd name="T5" fmla="*/ 51 h 126"/>
                <a:gd name="T6" fmla="*/ 141 w 183"/>
                <a:gd name="T7" fmla="*/ 74 h 126"/>
                <a:gd name="T8" fmla="*/ 120 w 183"/>
                <a:gd name="T9" fmla="*/ 94 h 126"/>
                <a:gd name="T10" fmla="*/ 97 w 183"/>
                <a:gd name="T11" fmla="*/ 111 h 126"/>
                <a:gd name="T12" fmla="*/ 73 w 183"/>
                <a:gd name="T13" fmla="*/ 122 h 126"/>
                <a:gd name="T14" fmla="*/ 48 w 183"/>
                <a:gd name="T15" fmla="*/ 126 h 126"/>
                <a:gd name="T16" fmla="*/ 24 w 183"/>
                <a:gd name="T17" fmla="*/ 120 h 126"/>
                <a:gd name="T18" fmla="*/ 7 w 183"/>
                <a:gd name="T19" fmla="*/ 109 h 126"/>
                <a:gd name="T20" fmla="*/ 0 w 183"/>
                <a:gd name="T21" fmla="*/ 96 h 126"/>
                <a:gd name="T22" fmla="*/ 1 w 183"/>
                <a:gd name="T23" fmla="*/ 82 h 126"/>
                <a:gd name="T24" fmla="*/ 8 w 183"/>
                <a:gd name="T25" fmla="*/ 69 h 126"/>
                <a:gd name="T26" fmla="*/ 22 w 183"/>
                <a:gd name="T27" fmla="*/ 58 h 126"/>
                <a:gd name="T28" fmla="*/ 39 w 183"/>
                <a:gd name="T29" fmla="*/ 50 h 126"/>
                <a:gd name="T30" fmla="*/ 58 w 183"/>
                <a:gd name="T31" fmla="*/ 46 h 126"/>
                <a:gd name="T32" fmla="*/ 78 w 183"/>
                <a:gd name="T33" fmla="*/ 50 h 126"/>
                <a:gd name="T34" fmla="*/ 96 w 183"/>
                <a:gd name="T35" fmla="*/ 52 h 126"/>
                <a:gd name="T36" fmla="*/ 113 w 183"/>
                <a:gd name="T37" fmla="*/ 48 h 126"/>
                <a:gd name="T38" fmla="*/ 130 w 183"/>
                <a:gd name="T39" fmla="*/ 40 h 126"/>
                <a:gd name="T40" fmla="*/ 148 w 183"/>
                <a:gd name="T41" fmla="*/ 30 h 126"/>
                <a:gd name="T42" fmla="*/ 161 w 183"/>
                <a:gd name="T43" fmla="*/ 20 h 126"/>
                <a:gd name="T44" fmla="*/ 173 w 183"/>
                <a:gd name="T45" fmla="*/ 10 h 126"/>
                <a:gd name="T46" fmla="*/ 181 w 183"/>
                <a:gd name="T47" fmla="*/ 2 h 126"/>
                <a:gd name="T48" fmla="*/ 183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4" name="Freeform 184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23 w 102"/>
                <a:gd name="T3" fmla="*/ 14 h 197"/>
                <a:gd name="T4" fmla="*/ 46 w 102"/>
                <a:gd name="T5" fmla="*/ 33 h 197"/>
                <a:gd name="T6" fmla="*/ 66 w 102"/>
                <a:gd name="T7" fmla="*/ 54 h 197"/>
                <a:gd name="T8" fmla="*/ 83 w 102"/>
                <a:gd name="T9" fmla="*/ 77 h 197"/>
                <a:gd name="T10" fmla="*/ 95 w 102"/>
                <a:gd name="T11" fmla="*/ 103 h 197"/>
                <a:gd name="T12" fmla="*/ 102 w 102"/>
                <a:gd name="T13" fmla="*/ 128 h 197"/>
                <a:gd name="T14" fmla="*/ 102 w 102"/>
                <a:gd name="T15" fmla="*/ 153 h 197"/>
                <a:gd name="T16" fmla="*/ 93 w 102"/>
                <a:gd name="T17" fmla="*/ 177 h 197"/>
                <a:gd name="T18" fmla="*/ 79 w 102"/>
                <a:gd name="T19" fmla="*/ 191 h 197"/>
                <a:gd name="T20" fmla="*/ 65 w 102"/>
                <a:gd name="T21" fmla="*/ 197 h 197"/>
                <a:gd name="T22" fmla="*/ 51 w 102"/>
                <a:gd name="T23" fmla="*/ 194 h 197"/>
                <a:gd name="T24" fmla="*/ 39 w 102"/>
                <a:gd name="T25" fmla="*/ 183 h 197"/>
                <a:gd name="T26" fmla="*/ 30 w 102"/>
                <a:gd name="T27" fmla="*/ 170 h 197"/>
                <a:gd name="T28" fmla="*/ 25 w 102"/>
                <a:gd name="T29" fmla="*/ 151 h 197"/>
                <a:gd name="T30" fmla="*/ 25 w 102"/>
                <a:gd name="T31" fmla="*/ 132 h 197"/>
                <a:gd name="T32" fmla="*/ 32 w 102"/>
                <a:gd name="T33" fmla="*/ 112 h 197"/>
                <a:gd name="T34" fmla="*/ 37 w 102"/>
                <a:gd name="T35" fmla="*/ 96 h 197"/>
                <a:gd name="T36" fmla="*/ 35 w 102"/>
                <a:gd name="T37" fmla="*/ 77 h 197"/>
                <a:gd name="T38" fmla="*/ 31 w 102"/>
                <a:gd name="T39" fmla="*/ 59 h 197"/>
                <a:gd name="T40" fmla="*/ 24 w 102"/>
                <a:gd name="T41" fmla="*/ 41 h 197"/>
                <a:gd name="T42" fmla="*/ 16 w 102"/>
                <a:gd name="T43" fmla="*/ 24 h 197"/>
                <a:gd name="T44" fmla="*/ 8 w 102"/>
                <a:gd name="T45" fmla="*/ 12 h 197"/>
                <a:gd name="T46" fmla="*/ 2 w 102"/>
                <a:gd name="T47" fmla="*/ 4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5" name="Freeform 185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2 h 129"/>
                <a:gd name="T2" fmla="*/ 28 w 180"/>
                <a:gd name="T3" fmla="*/ 0 h 129"/>
                <a:gd name="T4" fmla="*/ 57 w 180"/>
                <a:gd name="T5" fmla="*/ 1 h 129"/>
                <a:gd name="T6" fmla="*/ 87 w 180"/>
                <a:gd name="T7" fmla="*/ 7 h 129"/>
                <a:gd name="T8" fmla="*/ 114 w 180"/>
                <a:gd name="T9" fmla="*/ 16 h 129"/>
                <a:gd name="T10" fmla="*/ 140 w 180"/>
                <a:gd name="T11" fmla="*/ 30 h 129"/>
                <a:gd name="T12" fmla="*/ 159 w 180"/>
                <a:gd name="T13" fmla="*/ 46 h 129"/>
                <a:gd name="T14" fmla="*/ 173 w 180"/>
                <a:gd name="T15" fmla="*/ 67 h 129"/>
                <a:gd name="T16" fmla="*/ 180 w 180"/>
                <a:gd name="T17" fmla="*/ 91 h 129"/>
                <a:gd name="T18" fmla="*/ 178 w 180"/>
                <a:gd name="T19" fmla="*/ 110 h 129"/>
                <a:gd name="T20" fmla="*/ 170 w 180"/>
                <a:gd name="T21" fmla="*/ 123 h 129"/>
                <a:gd name="T22" fmla="*/ 156 w 180"/>
                <a:gd name="T23" fmla="*/ 129 h 129"/>
                <a:gd name="T24" fmla="*/ 141 w 180"/>
                <a:gd name="T25" fmla="*/ 128 h 129"/>
                <a:gd name="T26" fmla="*/ 125 w 180"/>
                <a:gd name="T27" fmla="*/ 121 h 129"/>
                <a:gd name="T28" fmla="*/ 110 w 180"/>
                <a:gd name="T29" fmla="*/ 109 h 129"/>
                <a:gd name="T30" fmla="*/ 98 w 180"/>
                <a:gd name="T31" fmla="*/ 93 h 129"/>
                <a:gd name="T32" fmla="*/ 93 w 180"/>
                <a:gd name="T33" fmla="*/ 73 h 129"/>
                <a:gd name="T34" fmla="*/ 87 w 180"/>
                <a:gd name="T35" fmla="*/ 57 h 129"/>
                <a:gd name="T36" fmla="*/ 75 w 180"/>
                <a:gd name="T37" fmla="*/ 44 h 129"/>
                <a:gd name="T38" fmla="*/ 60 w 180"/>
                <a:gd name="T39" fmla="*/ 31 h 129"/>
                <a:gd name="T40" fmla="*/ 44 w 180"/>
                <a:gd name="T41" fmla="*/ 20 h 129"/>
                <a:gd name="T42" fmla="*/ 28 w 180"/>
                <a:gd name="T43" fmla="*/ 12 h 129"/>
                <a:gd name="T44" fmla="*/ 14 w 180"/>
                <a:gd name="T45" fmla="*/ 7 h 129"/>
                <a:gd name="T46" fmla="*/ 4 w 180"/>
                <a:gd name="T47" fmla="*/ 3 h 129"/>
                <a:gd name="T48" fmla="*/ 0 w 180"/>
                <a:gd name="T49" fmla="*/ 2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6" name="Freeform 186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54 h 85"/>
                <a:gd name="T2" fmla="*/ 11 w 206"/>
                <a:gd name="T3" fmla="*/ 45 h 85"/>
                <a:gd name="T4" fmla="*/ 22 w 206"/>
                <a:gd name="T5" fmla="*/ 37 h 85"/>
                <a:gd name="T6" fmla="*/ 34 w 206"/>
                <a:gd name="T7" fmla="*/ 30 h 85"/>
                <a:gd name="T8" fmla="*/ 46 w 206"/>
                <a:gd name="T9" fmla="*/ 23 h 85"/>
                <a:gd name="T10" fmla="*/ 60 w 206"/>
                <a:gd name="T11" fmla="*/ 16 h 85"/>
                <a:gd name="T12" fmla="*/ 74 w 206"/>
                <a:gd name="T13" fmla="*/ 11 h 85"/>
                <a:gd name="T14" fmla="*/ 88 w 206"/>
                <a:gd name="T15" fmla="*/ 7 h 85"/>
                <a:gd name="T16" fmla="*/ 103 w 206"/>
                <a:gd name="T17" fmla="*/ 3 h 85"/>
                <a:gd name="T18" fmla="*/ 117 w 206"/>
                <a:gd name="T19" fmla="*/ 1 h 85"/>
                <a:gd name="T20" fmla="*/ 130 w 206"/>
                <a:gd name="T21" fmla="*/ 0 h 85"/>
                <a:gd name="T22" fmla="*/ 143 w 206"/>
                <a:gd name="T23" fmla="*/ 1 h 85"/>
                <a:gd name="T24" fmla="*/ 156 w 206"/>
                <a:gd name="T25" fmla="*/ 3 h 85"/>
                <a:gd name="T26" fmla="*/ 168 w 206"/>
                <a:gd name="T27" fmla="*/ 7 h 85"/>
                <a:gd name="T28" fmla="*/ 179 w 206"/>
                <a:gd name="T29" fmla="*/ 12 h 85"/>
                <a:gd name="T30" fmla="*/ 189 w 206"/>
                <a:gd name="T31" fmla="*/ 19 h 85"/>
                <a:gd name="T32" fmla="*/ 197 w 206"/>
                <a:gd name="T33" fmla="*/ 29 h 85"/>
                <a:gd name="T34" fmla="*/ 206 w 206"/>
                <a:gd name="T35" fmla="*/ 47 h 85"/>
                <a:gd name="T36" fmla="*/ 206 w 206"/>
                <a:gd name="T37" fmla="*/ 62 h 85"/>
                <a:gd name="T38" fmla="*/ 198 w 206"/>
                <a:gd name="T39" fmla="*/ 73 h 85"/>
                <a:gd name="T40" fmla="*/ 185 w 206"/>
                <a:gd name="T41" fmla="*/ 82 h 85"/>
                <a:gd name="T42" fmla="*/ 167 w 206"/>
                <a:gd name="T43" fmla="*/ 85 h 85"/>
                <a:gd name="T44" fmla="*/ 149 w 206"/>
                <a:gd name="T45" fmla="*/ 84 h 85"/>
                <a:gd name="T46" fmla="*/ 132 w 206"/>
                <a:gd name="T47" fmla="*/ 76 h 85"/>
                <a:gd name="T48" fmla="*/ 116 w 206"/>
                <a:gd name="T49" fmla="*/ 63 h 85"/>
                <a:gd name="T50" fmla="*/ 102 w 206"/>
                <a:gd name="T51" fmla="*/ 53 h 85"/>
                <a:gd name="T52" fmla="*/ 84 w 206"/>
                <a:gd name="T53" fmla="*/ 47 h 85"/>
                <a:gd name="T54" fmla="*/ 66 w 206"/>
                <a:gd name="T55" fmla="*/ 45 h 85"/>
                <a:gd name="T56" fmla="*/ 46 w 206"/>
                <a:gd name="T57" fmla="*/ 46 h 85"/>
                <a:gd name="T58" fmla="*/ 29 w 206"/>
                <a:gd name="T59" fmla="*/ 48 h 85"/>
                <a:gd name="T60" fmla="*/ 14 w 206"/>
                <a:gd name="T61" fmla="*/ 50 h 85"/>
                <a:gd name="T62" fmla="*/ 4 w 206"/>
                <a:gd name="T63" fmla="*/ 53 h 85"/>
                <a:gd name="T64" fmla="*/ 0 w 206"/>
                <a:gd name="T65" fmla="*/ 54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7" name="Freeform 187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5 h 95"/>
                <a:gd name="T2" fmla="*/ 22 w 147"/>
                <a:gd name="T3" fmla="*/ 2 h 95"/>
                <a:gd name="T4" fmla="*/ 45 w 147"/>
                <a:gd name="T5" fmla="*/ 0 h 95"/>
                <a:gd name="T6" fmla="*/ 68 w 147"/>
                <a:gd name="T7" fmla="*/ 3 h 95"/>
                <a:gd name="T8" fmla="*/ 91 w 147"/>
                <a:gd name="T9" fmla="*/ 8 h 95"/>
                <a:gd name="T10" fmla="*/ 111 w 147"/>
                <a:gd name="T11" fmla="*/ 17 h 95"/>
                <a:gd name="T12" fmla="*/ 128 w 147"/>
                <a:gd name="T13" fmla="*/ 29 h 95"/>
                <a:gd name="T14" fmla="*/ 141 w 147"/>
                <a:gd name="T15" fmla="*/ 44 h 95"/>
                <a:gd name="T16" fmla="*/ 147 w 147"/>
                <a:gd name="T17" fmla="*/ 63 h 95"/>
                <a:gd name="T18" fmla="*/ 146 w 147"/>
                <a:gd name="T19" fmla="*/ 79 h 95"/>
                <a:gd name="T20" fmla="*/ 141 w 147"/>
                <a:gd name="T21" fmla="*/ 89 h 95"/>
                <a:gd name="T22" fmla="*/ 130 w 147"/>
                <a:gd name="T23" fmla="*/ 94 h 95"/>
                <a:gd name="T24" fmla="*/ 119 w 147"/>
                <a:gd name="T25" fmla="*/ 95 h 95"/>
                <a:gd name="T26" fmla="*/ 105 w 147"/>
                <a:gd name="T27" fmla="*/ 90 h 95"/>
                <a:gd name="T28" fmla="*/ 93 w 147"/>
                <a:gd name="T29" fmla="*/ 82 h 95"/>
                <a:gd name="T30" fmla="*/ 83 w 147"/>
                <a:gd name="T31" fmla="*/ 70 h 95"/>
                <a:gd name="T32" fmla="*/ 77 w 147"/>
                <a:gd name="T33" fmla="*/ 55 h 95"/>
                <a:gd name="T34" fmla="*/ 71 w 147"/>
                <a:gd name="T35" fmla="*/ 43 h 95"/>
                <a:gd name="T36" fmla="*/ 62 w 147"/>
                <a:gd name="T37" fmla="*/ 33 h 95"/>
                <a:gd name="T38" fmla="*/ 50 w 147"/>
                <a:gd name="T39" fmla="*/ 23 h 95"/>
                <a:gd name="T40" fmla="*/ 36 w 147"/>
                <a:gd name="T41" fmla="*/ 17 h 95"/>
                <a:gd name="T42" fmla="*/ 22 w 147"/>
                <a:gd name="T43" fmla="*/ 12 h 95"/>
                <a:gd name="T44" fmla="*/ 10 w 147"/>
                <a:gd name="T45" fmla="*/ 7 h 95"/>
                <a:gd name="T46" fmla="*/ 3 w 147"/>
                <a:gd name="T47" fmla="*/ 6 h 95"/>
                <a:gd name="T48" fmla="*/ 0 w 147"/>
                <a:gd name="T49" fmla="*/ 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8" name="Freeform 188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20 w 87"/>
                <a:gd name="T3" fmla="*/ 10 h 154"/>
                <a:gd name="T4" fmla="*/ 38 w 87"/>
                <a:gd name="T5" fmla="*/ 24 h 154"/>
                <a:gd name="T6" fmla="*/ 56 w 87"/>
                <a:gd name="T7" fmla="*/ 40 h 154"/>
                <a:gd name="T8" fmla="*/ 69 w 87"/>
                <a:gd name="T9" fmla="*/ 59 h 154"/>
                <a:gd name="T10" fmla="*/ 81 w 87"/>
                <a:gd name="T11" fmla="*/ 78 h 154"/>
                <a:gd name="T12" fmla="*/ 87 w 87"/>
                <a:gd name="T13" fmla="*/ 98 h 154"/>
                <a:gd name="T14" fmla="*/ 87 w 87"/>
                <a:gd name="T15" fmla="*/ 119 h 154"/>
                <a:gd name="T16" fmla="*/ 81 w 87"/>
                <a:gd name="T17" fmla="*/ 137 h 154"/>
                <a:gd name="T18" fmla="*/ 71 w 87"/>
                <a:gd name="T19" fmla="*/ 150 h 154"/>
                <a:gd name="T20" fmla="*/ 59 w 87"/>
                <a:gd name="T21" fmla="*/ 154 h 154"/>
                <a:gd name="T22" fmla="*/ 49 w 87"/>
                <a:gd name="T23" fmla="*/ 152 h 154"/>
                <a:gd name="T24" fmla="*/ 38 w 87"/>
                <a:gd name="T25" fmla="*/ 144 h 154"/>
                <a:gd name="T26" fmla="*/ 30 w 87"/>
                <a:gd name="T27" fmla="*/ 133 h 154"/>
                <a:gd name="T28" fmla="*/ 26 w 87"/>
                <a:gd name="T29" fmla="*/ 119 h 154"/>
                <a:gd name="T30" fmla="*/ 26 w 87"/>
                <a:gd name="T31" fmla="*/ 103 h 154"/>
                <a:gd name="T32" fmla="*/ 30 w 87"/>
                <a:gd name="T33" fmla="*/ 88 h 154"/>
                <a:gd name="T34" fmla="*/ 34 w 87"/>
                <a:gd name="T35" fmla="*/ 74 h 154"/>
                <a:gd name="T36" fmla="*/ 31 w 87"/>
                <a:gd name="T37" fmla="*/ 60 h 154"/>
                <a:gd name="T38" fmla="*/ 27 w 87"/>
                <a:gd name="T39" fmla="*/ 45 h 154"/>
                <a:gd name="T40" fmla="*/ 21 w 87"/>
                <a:gd name="T41" fmla="*/ 31 h 154"/>
                <a:gd name="T42" fmla="*/ 14 w 87"/>
                <a:gd name="T43" fmla="*/ 19 h 154"/>
                <a:gd name="T44" fmla="*/ 7 w 87"/>
                <a:gd name="T45" fmla="*/ 9 h 154"/>
                <a:gd name="T46" fmla="*/ 3 w 87"/>
                <a:gd name="T47" fmla="*/ 2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9" name="Freeform 189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69 h 69"/>
                <a:gd name="T2" fmla="*/ 14 w 161"/>
                <a:gd name="T3" fmla="*/ 52 h 69"/>
                <a:gd name="T4" fmla="*/ 30 w 161"/>
                <a:gd name="T5" fmla="*/ 36 h 69"/>
                <a:gd name="T6" fmla="*/ 49 w 161"/>
                <a:gd name="T7" fmla="*/ 22 h 69"/>
                <a:gd name="T8" fmla="*/ 69 w 161"/>
                <a:gd name="T9" fmla="*/ 11 h 69"/>
                <a:gd name="T10" fmla="*/ 90 w 161"/>
                <a:gd name="T11" fmla="*/ 4 h 69"/>
                <a:gd name="T12" fmla="*/ 110 w 161"/>
                <a:gd name="T13" fmla="*/ 0 h 69"/>
                <a:gd name="T14" fmla="*/ 130 w 161"/>
                <a:gd name="T15" fmla="*/ 4 h 69"/>
                <a:gd name="T16" fmla="*/ 147 w 161"/>
                <a:gd name="T17" fmla="*/ 13 h 69"/>
                <a:gd name="T18" fmla="*/ 158 w 161"/>
                <a:gd name="T19" fmla="*/ 25 h 69"/>
                <a:gd name="T20" fmla="*/ 161 w 161"/>
                <a:gd name="T21" fmla="*/ 37 h 69"/>
                <a:gd name="T22" fmla="*/ 156 w 161"/>
                <a:gd name="T23" fmla="*/ 47 h 69"/>
                <a:gd name="T24" fmla="*/ 148 w 161"/>
                <a:gd name="T25" fmla="*/ 55 h 69"/>
                <a:gd name="T26" fmla="*/ 136 w 161"/>
                <a:gd name="T27" fmla="*/ 61 h 69"/>
                <a:gd name="T28" fmla="*/ 121 w 161"/>
                <a:gd name="T29" fmla="*/ 64 h 69"/>
                <a:gd name="T30" fmla="*/ 105 w 161"/>
                <a:gd name="T31" fmla="*/ 61 h 69"/>
                <a:gd name="T32" fmla="*/ 90 w 161"/>
                <a:gd name="T33" fmla="*/ 54 h 69"/>
                <a:gd name="T34" fmla="*/ 77 w 161"/>
                <a:gd name="T35" fmla="*/ 49 h 69"/>
                <a:gd name="T36" fmla="*/ 63 w 161"/>
                <a:gd name="T37" fmla="*/ 47 h 69"/>
                <a:gd name="T38" fmla="*/ 48 w 161"/>
                <a:gd name="T39" fmla="*/ 50 h 69"/>
                <a:gd name="T40" fmla="*/ 34 w 161"/>
                <a:gd name="T41" fmla="*/ 54 h 69"/>
                <a:gd name="T42" fmla="*/ 21 w 161"/>
                <a:gd name="T43" fmla="*/ 59 h 69"/>
                <a:gd name="T44" fmla="*/ 10 w 161"/>
                <a:gd name="T45" fmla="*/ 64 h 69"/>
                <a:gd name="T46" fmla="*/ 2 w 161"/>
                <a:gd name="T47" fmla="*/ 68 h 69"/>
                <a:gd name="T48" fmla="*/ 0 w 161"/>
                <a:gd name="T49" fmla="*/ 69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0" name="Freeform 190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33 h 133"/>
                <a:gd name="T2" fmla="*/ 1 w 114"/>
                <a:gd name="T3" fmla="*/ 111 h 133"/>
                <a:gd name="T4" fmla="*/ 5 w 114"/>
                <a:gd name="T5" fmla="*/ 88 h 133"/>
                <a:gd name="T6" fmla="*/ 11 w 114"/>
                <a:gd name="T7" fmla="*/ 65 h 133"/>
                <a:gd name="T8" fmla="*/ 22 w 114"/>
                <a:gd name="T9" fmla="*/ 44 h 133"/>
                <a:gd name="T10" fmla="*/ 35 w 114"/>
                <a:gd name="T11" fmla="*/ 25 h 133"/>
                <a:gd name="T12" fmla="*/ 49 w 114"/>
                <a:gd name="T13" fmla="*/ 12 h 133"/>
                <a:gd name="T14" fmla="*/ 67 w 114"/>
                <a:gd name="T15" fmla="*/ 2 h 133"/>
                <a:gd name="T16" fmla="*/ 86 w 114"/>
                <a:gd name="T17" fmla="*/ 0 h 133"/>
                <a:gd name="T18" fmla="*/ 102 w 114"/>
                <a:gd name="T19" fmla="*/ 4 h 133"/>
                <a:gd name="T20" fmla="*/ 112 w 114"/>
                <a:gd name="T21" fmla="*/ 12 h 133"/>
                <a:gd name="T22" fmla="*/ 114 w 114"/>
                <a:gd name="T23" fmla="*/ 22 h 133"/>
                <a:gd name="T24" fmla="*/ 112 w 114"/>
                <a:gd name="T25" fmla="*/ 35 h 133"/>
                <a:gd name="T26" fmla="*/ 105 w 114"/>
                <a:gd name="T27" fmla="*/ 46 h 133"/>
                <a:gd name="T28" fmla="*/ 94 w 114"/>
                <a:gd name="T29" fmla="*/ 56 h 133"/>
                <a:gd name="T30" fmla="*/ 81 w 114"/>
                <a:gd name="T31" fmla="*/ 65 h 133"/>
                <a:gd name="T32" fmla="*/ 64 w 114"/>
                <a:gd name="T33" fmla="*/ 67 h 133"/>
                <a:gd name="T34" fmla="*/ 52 w 114"/>
                <a:gd name="T35" fmla="*/ 69 h 133"/>
                <a:gd name="T36" fmla="*/ 39 w 114"/>
                <a:gd name="T37" fmla="*/ 77 h 133"/>
                <a:gd name="T38" fmla="*/ 29 w 114"/>
                <a:gd name="T39" fmla="*/ 88 h 133"/>
                <a:gd name="T40" fmla="*/ 18 w 114"/>
                <a:gd name="T41" fmla="*/ 99 h 133"/>
                <a:gd name="T42" fmla="*/ 11 w 114"/>
                <a:gd name="T43" fmla="*/ 112 h 133"/>
                <a:gd name="T44" fmla="*/ 5 w 114"/>
                <a:gd name="T45" fmla="*/ 122 h 133"/>
                <a:gd name="T46" fmla="*/ 1 w 114"/>
                <a:gd name="T47" fmla="*/ 130 h 133"/>
                <a:gd name="T48" fmla="*/ 0 w 114"/>
                <a:gd name="T49" fmla="*/ 1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1" name="Freeform 191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30 w 70"/>
                <a:gd name="T1" fmla="*/ 163 h 163"/>
                <a:gd name="T2" fmla="*/ 18 w 70"/>
                <a:gd name="T3" fmla="*/ 145 h 163"/>
                <a:gd name="T4" fmla="*/ 9 w 70"/>
                <a:gd name="T5" fmla="*/ 124 h 163"/>
                <a:gd name="T6" fmla="*/ 3 w 70"/>
                <a:gd name="T7" fmla="*/ 101 h 163"/>
                <a:gd name="T8" fmla="*/ 0 w 70"/>
                <a:gd name="T9" fmla="*/ 78 h 163"/>
                <a:gd name="T10" fmla="*/ 0 w 70"/>
                <a:gd name="T11" fmla="*/ 56 h 163"/>
                <a:gd name="T12" fmla="*/ 4 w 70"/>
                <a:gd name="T13" fmla="*/ 36 h 163"/>
                <a:gd name="T14" fmla="*/ 13 w 70"/>
                <a:gd name="T15" fmla="*/ 18 h 163"/>
                <a:gd name="T16" fmla="*/ 28 w 70"/>
                <a:gd name="T17" fmla="*/ 6 h 163"/>
                <a:gd name="T18" fmla="*/ 43 w 70"/>
                <a:gd name="T19" fmla="*/ 0 h 163"/>
                <a:gd name="T20" fmla="*/ 56 w 70"/>
                <a:gd name="T21" fmla="*/ 2 h 163"/>
                <a:gd name="T22" fmla="*/ 64 w 70"/>
                <a:gd name="T23" fmla="*/ 9 h 163"/>
                <a:gd name="T24" fmla="*/ 70 w 70"/>
                <a:gd name="T25" fmla="*/ 21 h 163"/>
                <a:gd name="T26" fmla="*/ 70 w 70"/>
                <a:gd name="T27" fmla="*/ 34 h 163"/>
                <a:gd name="T28" fmla="*/ 68 w 70"/>
                <a:gd name="T29" fmla="*/ 48 h 163"/>
                <a:gd name="T30" fmla="*/ 59 w 70"/>
                <a:gd name="T31" fmla="*/ 62 h 163"/>
                <a:gd name="T32" fmla="*/ 48 w 70"/>
                <a:gd name="T33" fmla="*/ 74 h 163"/>
                <a:gd name="T34" fmla="*/ 33 w 70"/>
                <a:gd name="T35" fmla="*/ 97 h 163"/>
                <a:gd name="T36" fmla="*/ 27 w 70"/>
                <a:gd name="T37" fmla="*/ 127 h 163"/>
                <a:gd name="T38" fmla="*/ 28 w 70"/>
                <a:gd name="T39" fmla="*/ 152 h 163"/>
                <a:gd name="T40" fmla="*/ 30 w 70"/>
                <a:gd name="T41" fmla="*/ 163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2" name="Freeform 192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8 w 361"/>
                <a:gd name="T1" fmla="*/ 6 h 348"/>
                <a:gd name="T2" fmla="*/ 0 w 361"/>
                <a:gd name="T3" fmla="*/ 1 h 348"/>
                <a:gd name="T4" fmla="*/ 0 w 361"/>
                <a:gd name="T5" fmla="*/ 0 h 348"/>
                <a:gd name="T6" fmla="*/ 8 w 361"/>
                <a:gd name="T7" fmla="*/ 0 h 348"/>
                <a:gd name="T8" fmla="*/ 23 w 361"/>
                <a:gd name="T9" fmla="*/ 4 h 348"/>
                <a:gd name="T10" fmla="*/ 44 w 361"/>
                <a:gd name="T11" fmla="*/ 8 h 348"/>
                <a:gd name="T12" fmla="*/ 69 w 361"/>
                <a:gd name="T13" fmla="*/ 16 h 348"/>
                <a:gd name="T14" fmla="*/ 98 w 361"/>
                <a:gd name="T15" fmla="*/ 27 h 348"/>
                <a:gd name="T16" fmla="*/ 129 w 361"/>
                <a:gd name="T17" fmla="*/ 39 h 348"/>
                <a:gd name="T18" fmla="*/ 162 w 361"/>
                <a:gd name="T19" fmla="*/ 55 h 348"/>
                <a:gd name="T20" fmla="*/ 196 w 361"/>
                <a:gd name="T21" fmla="*/ 74 h 348"/>
                <a:gd name="T22" fmla="*/ 229 w 361"/>
                <a:gd name="T23" fmla="*/ 96 h 348"/>
                <a:gd name="T24" fmla="*/ 262 w 361"/>
                <a:gd name="T25" fmla="*/ 120 h 348"/>
                <a:gd name="T26" fmla="*/ 291 w 361"/>
                <a:gd name="T27" fmla="*/ 146 h 348"/>
                <a:gd name="T28" fmla="*/ 317 w 361"/>
                <a:gd name="T29" fmla="*/ 178 h 348"/>
                <a:gd name="T30" fmla="*/ 340 w 361"/>
                <a:gd name="T31" fmla="*/ 210 h 348"/>
                <a:gd name="T32" fmla="*/ 356 w 361"/>
                <a:gd name="T33" fmla="*/ 247 h 348"/>
                <a:gd name="T34" fmla="*/ 361 w 361"/>
                <a:gd name="T35" fmla="*/ 267 h 348"/>
                <a:gd name="T36" fmla="*/ 358 w 361"/>
                <a:gd name="T37" fmla="*/ 287 h 348"/>
                <a:gd name="T38" fmla="*/ 354 w 361"/>
                <a:gd name="T39" fmla="*/ 304 h 348"/>
                <a:gd name="T40" fmla="*/ 346 w 361"/>
                <a:gd name="T41" fmla="*/ 319 h 348"/>
                <a:gd name="T42" fmla="*/ 336 w 361"/>
                <a:gd name="T43" fmla="*/ 331 h 348"/>
                <a:gd name="T44" fmla="*/ 328 w 361"/>
                <a:gd name="T45" fmla="*/ 340 h 348"/>
                <a:gd name="T46" fmla="*/ 323 w 361"/>
                <a:gd name="T47" fmla="*/ 346 h 348"/>
                <a:gd name="T48" fmla="*/ 320 w 361"/>
                <a:gd name="T49" fmla="*/ 348 h 348"/>
                <a:gd name="T50" fmla="*/ 321 w 361"/>
                <a:gd name="T51" fmla="*/ 346 h 348"/>
                <a:gd name="T52" fmla="*/ 326 w 361"/>
                <a:gd name="T53" fmla="*/ 341 h 348"/>
                <a:gd name="T54" fmla="*/ 331 w 361"/>
                <a:gd name="T55" fmla="*/ 332 h 348"/>
                <a:gd name="T56" fmla="*/ 336 w 361"/>
                <a:gd name="T57" fmla="*/ 320 h 348"/>
                <a:gd name="T58" fmla="*/ 340 w 361"/>
                <a:gd name="T59" fmla="*/ 305 h 348"/>
                <a:gd name="T60" fmla="*/ 342 w 361"/>
                <a:gd name="T61" fmla="*/ 287 h 348"/>
                <a:gd name="T62" fmla="*/ 341 w 361"/>
                <a:gd name="T63" fmla="*/ 267 h 348"/>
                <a:gd name="T64" fmla="*/ 336 w 361"/>
                <a:gd name="T65" fmla="*/ 244 h 348"/>
                <a:gd name="T66" fmla="*/ 326 w 361"/>
                <a:gd name="T67" fmla="*/ 220 h 348"/>
                <a:gd name="T68" fmla="*/ 309 w 361"/>
                <a:gd name="T69" fmla="*/ 194 h 348"/>
                <a:gd name="T70" fmla="*/ 283 w 361"/>
                <a:gd name="T71" fmla="*/ 165 h 348"/>
                <a:gd name="T72" fmla="*/ 250 w 361"/>
                <a:gd name="T73" fmla="*/ 136 h 348"/>
                <a:gd name="T74" fmla="*/ 207 w 361"/>
                <a:gd name="T75" fmla="*/ 105 h 348"/>
                <a:gd name="T76" fmla="*/ 153 w 361"/>
                <a:gd name="T77" fmla="*/ 73 h 348"/>
                <a:gd name="T78" fmla="*/ 88 w 361"/>
                <a:gd name="T79" fmla="*/ 39 h 348"/>
                <a:gd name="T80" fmla="*/ 8 w 361"/>
                <a:gd name="T81" fmla="*/ 6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3" name="Freeform 193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25 w 126"/>
                <a:gd name="T1" fmla="*/ 0 h 343"/>
                <a:gd name="T2" fmla="*/ 10 w 126"/>
                <a:gd name="T3" fmla="*/ 30 h 343"/>
                <a:gd name="T4" fmla="*/ 2 w 126"/>
                <a:gd name="T5" fmla="*/ 71 h 343"/>
                <a:gd name="T6" fmla="*/ 0 w 126"/>
                <a:gd name="T7" fmla="*/ 121 h 343"/>
                <a:gd name="T8" fmla="*/ 5 w 126"/>
                <a:gd name="T9" fmla="*/ 175 h 343"/>
                <a:gd name="T10" fmla="*/ 19 w 126"/>
                <a:gd name="T11" fmla="*/ 228 h 343"/>
                <a:gd name="T12" fmla="*/ 43 w 126"/>
                <a:gd name="T13" fmla="*/ 276 h 343"/>
                <a:gd name="T14" fmla="*/ 79 w 126"/>
                <a:gd name="T15" fmla="*/ 316 h 343"/>
                <a:gd name="T16" fmla="*/ 126 w 126"/>
                <a:gd name="T17" fmla="*/ 343 h 343"/>
                <a:gd name="T18" fmla="*/ 123 w 126"/>
                <a:gd name="T19" fmla="*/ 341 h 343"/>
                <a:gd name="T20" fmla="*/ 115 w 126"/>
                <a:gd name="T21" fmla="*/ 332 h 343"/>
                <a:gd name="T22" fmla="*/ 102 w 126"/>
                <a:gd name="T23" fmla="*/ 321 h 343"/>
                <a:gd name="T24" fmla="*/ 87 w 126"/>
                <a:gd name="T25" fmla="*/ 306 h 343"/>
                <a:gd name="T26" fmla="*/ 71 w 126"/>
                <a:gd name="T27" fmla="*/ 288 h 343"/>
                <a:gd name="T28" fmla="*/ 55 w 126"/>
                <a:gd name="T29" fmla="*/ 267 h 343"/>
                <a:gd name="T30" fmla="*/ 41 w 126"/>
                <a:gd name="T31" fmla="*/ 245 h 343"/>
                <a:gd name="T32" fmla="*/ 30 w 126"/>
                <a:gd name="T33" fmla="*/ 221 h 343"/>
                <a:gd name="T34" fmla="*/ 19 w 126"/>
                <a:gd name="T35" fmla="*/ 183 h 343"/>
                <a:gd name="T36" fmla="*/ 13 w 126"/>
                <a:gd name="T37" fmla="*/ 145 h 343"/>
                <a:gd name="T38" fmla="*/ 12 w 126"/>
                <a:gd name="T39" fmla="*/ 108 h 343"/>
                <a:gd name="T40" fmla="*/ 13 w 126"/>
                <a:gd name="T41" fmla="*/ 73 h 343"/>
                <a:gd name="T42" fmla="*/ 17 w 126"/>
                <a:gd name="T43" fmla="*/ 43 h 343"/>
                <a:gd name="T44" fmla="*/ 20 w 126"/>
                <a:gd name="T45" fmla="*/ 20 h 343"/>
                <a:gd name="T46" fmla="*/ 24 w 126"/>
                <a:gd name="T47" fmla="*/ 5 h 343"/>
                <a:gd name="T48" fmla="*/ 25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4" name="Freeform 194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332 w 332"/>
                <a:gd name="T1" fmla="*/ 160 h 160"/>
                <a:gd name="T2" fmla="*/ 326 w 332"/>
                <a:gd name="T3" fmla="*/ 146 h 160"/>
                <a:gd name="T4" fmla="*/ 318 w 332"/>
                <a:gd name="T5" fmla="*/ 130 h 160"/>
                <a:gd name="T6" fmla="*/ 305 w 332"/>
                <a:gd name="T7" fmla="*/ 114 h 160"/>
                <a:gd name="T8" fmla="*/ 290 w 332"/>
                <a:gd name="T9" fmla="*/ 96 h 160"/>
                <a:gd name="T10" fmla="*/ 273 w 332"/>
                <a:gd name="T11" fmla="*/ 79 h 160"/>
                <a:gd name="T12" fmla="*/ 254 w 332"/>
                <a:gd name="T13" fmla="*/ 63 h 160"/>
                <a:gd name="T14" fmla="*/ 232 w 332"/>
                <a:gd name="T15" fmla="*/ 48 h 160"/>
                <a:gd name="T16" fmla="*/ 208 w 332"/>
                <a:gd name="T17" fmla="*/ 34 h 160"/>
                <a:gd name="T18" fmla="*/ 183 w 332"/>
                <a:gd name="T19" fmla="*/ 21 h 160"/>
                <a:gd name="T20" fmla="*/ 158 w 332"/>
                <a:gd name="T21" fmla="*/ 11 h 160"/>
                <a:gd name="T22" fmla="*/ 132 w 332"/>
                <a:gd name="T23" fmla="*/ 4 h 160"/>
                <a:gd name="T24" fmla="*/ 104 w 332"/>
                <a:gd name="T25" fmla="*/ 0 h 160"/>
                <a:gd name="T26" fmla="*/ 77 w 332"/>
                <a:gd name="T27" fmla="*/ 0 h 160"/>
                <a:gd name="T28" fmla="*/ 51 w 332"/>
                <a:gd name="T29" fmla="*/ 2 h 160"/>
                <a:gd name="T30" fmla="*/ 26 w 332"/>
                <a:gd name="T31" fmla="*/ 10 h 160"/>
                <a:gd name="T32" fmla="*/ 0 w 332"/>
                <a:gd name="T33" fmla="*/ 23 h 160"/>
                <a:gd name="T34" fmla="*/ 5 w 332"/>
                <a:gd name="T35" fmla="*/ 21 h 160"/>
                <a:gd name="T36" fmla="*/ 15 w 332"/>
                <a:gd name="T37" fmla="*/ 19 h 160"/>
                <a:gd name="T38" fmla="*/ 33 w 332"/>
                <a:gd name="T39" fmla="*/ 17 h 160"/>
                <a:gd name="T40" fmla="*/ 54 w 332"/>
                <a:gd name="T41" fmla="*/ 15 h 160"/>
                <a:gd name="T42" fmla="*/ 79 w 332"/>
                <a:gd name="T43" fmla="*/ 13 h 160"/>
                <a:gd name="T44" fmla="*/ 105 w 332"/>
                <a:gd name="T45" fmla="*/ 15 h 160"/>
                <a:gd name="T46" fmla="*/ 132 w 332"/>
                <a:gd name="T47" fmla="*/ 18 h 160"/>
                <a:gd name="T48" fmla="*/ 157 w 332"/>
                <a:gd name="T49" fmla="*/ 24 h 160"/>
                <a:gd name="T50" fmla="*/ 194 w 332"/>
                <a:gd name="T51" fmla="*/ 39 h 160"/>
                <a:gd name="T52" fmla="*/ 226 w 332"/>
                <a:gd name="T53" fmla="*/ 59 h 160"/>
                <a:gd name="T54" fmla="*/ 256 w 332"/>
                <a:gd name="T55" fmla="*/ 81 h 160"/>
                <a:gd name="T56" fmla="*/ 282 w 332"/>
                <a:gd name="T57" fmla="*/ 104 h 160"/>
                <a:gd name="T58" fmla="*/ 303 w 332"/>
                <a:gd name="T59" fmla="*/ 125 h 160"/>
                <a:gd name="T60" fmla="*/ 318 w 332"/>
                <a:gd name="T61" fmla="*/ 144 h 160"/>
                <a:gd name="T62" fmla="*/ 329 w 332"/>
                <a:gd name="T63" fmla="*/ 155 h 160"/>
                <a:gd name="T64" fmla="*/ 332 w 332"/>
                <a:gd name="T65" fmla="*/ 16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5" name="Freeform 195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330 w 373"/>
                <a:gd name="T1" fmla="*/ 1333 h 1340"/>
                <a:gd name="T2" fmla="*/ 242 w 373"/>
                <a:gd name="T3" fmla="*/ 1323 h 1340"/>
                <a:gd name="T4" fmla="*/ 162 w 373"/>
                <a:gd name="T5" fmla="*/ 1304 h 1340"/>
                <a:gd name="T6" fmla="*/ 96 w 373"/>
                <a:gd name="T7" fmla="*/ 1268 h 1340"/>
                <a:gd name="T8" fmla="*/ 53 w 373"/>
                <a:gd name="T9" fmla="*/ 1211 h 1340"/>
                <a:gd name="T10" fmla="*/ 42 w 373"/>
                <a:gd name="T11" fmla="*/ 1130 h 1340"/>
                <a:gd name="T12" fmla="*/ 68 w 373"/>
                <a:gd name="T13" fmla="*/ 1017 h 1340"/>
                <a:gd name="T14" fmla="*/ 142 w 373"/>
                <a:gd name="T15" fmla="*/ 867 h 1340"/>
                <a:gd name="T16" fmla="*/ 248 w 373"/>
                <a:gd name="T17" fmla="*/ 700 h 1340"/>
                <a:gd name="T18" fmla="*/ 318 w 373"/>
                <a:gd name="T19" fmla="*/ 556 h 1340"/>
                <a:gd name="T20" fmla="*/ 357 w 373"/>
                <a:gd name="T21" fmla="*/ 426 h 1340"/>
                <a:gd name="T22" fmla="*/ 368 w 373"/>
                <a:gd name="T23" fmla="*/ 310 h 1340"/>
                <a:gd name="T24" fmla="*/ 355 w 373"/>
                <a:gd name="T25" fmla="*/ 210 h 1340"/>
                <a:gd name="T26" fmla="*/ 323 w 373"/>
                <a:gd name="T27" fmla="*/ 129 h 1340"/>
                <a:gd name="T28" fmla="*/ 276 w 373"/>
                <a:gd name="T29" fmla="*/ 65 h 1340"/>
                <a:gd name="T30" fmla="*/ 218 w 373"/>
                <a:gd name="T31" fmla="*/ 22 h 1340"/>
                <a:gd name="T32" fmla="*/ 162 w 373"/>
                <a:gd name="T33" fmla="*/ 2 h 1340"/>
                <a:gd name="T34" fmla="*/ 119 w 373"/>
                <a:gd name="T35" fmla="*/ 2 h 1340"/>
                <a:gd name="T36" fmla="*/ 84 w 373"/>
                <a:gd name="T37" fmla="*/ 15 h 1340"/>
                <a:gd name="T38" fmla="*/ 56 w 373"/>
                <a:gd name="T39" fmla="*/ 35 h 1340"/>
                <a:gd name="T40" fmla="*/ 33 w 373"/>
                <a:gd name="T41" fmla="*/ 62 h 1340"/>
                <a:gd name="T42" fmla="*/ 16 w 373"/>
                <a:gd name="T43" fmla="*/ 87 h 1340"/>
                <a:gd name="T44" fmla="*/ 6 w 373"/>
                <a:gd name="T45" fmla="*/ 108 h 1340"/>
                <a:gd name="T46" fmla="*/ 1 w 373"/>
                <a:gd name="T47" fmla="*/ 121 h 1340"/>
                <a:gd name="T48" fmla="*/ 1 w 373"/>
                <a:gd name="T49" fmla="*/ 122 h 1340"/>
                <a:gd name="T50" fmla="*/ 8 w 373"/>
                <a:gd name="T51" fmla="*/ 111 h 1340"/>
                <a:gd name="T52" fmla="*/ 23 w 373"/>
                <a:gd name="T53" fmla="*/ 94 h 1340"/>
                <a:gd name="T54" fmla="*/ 44 w 373"/>
                <a:gd name="T55" fmla="*/ 75 h 1340"/>
                <a:gd name="T56" fmla="*/ 69 w 373"/>
                <a:gd name="T57" fmla="*/ 54 h 1340"/>
                <a:gd name="T58" fmla="*/ 99 w 373"/>
                <a:gd name="T59" fmla="*/ 37 h 1340"/>
                <a:gd name="T60" fmla="*/ 133 w 373"/>
                <a:gd name="T61" fmla="*/ 27 h 1340"/>
                <a:gd name="T62" fmla="*/ 170 w 373"/>
                <a:gd name="T63" fmla="*/ 27 h 1340"/>
                <a:gd name="T64" fmla="*/ 210 w 373"/>
                <a:gd name="T65" fmla="*/ 42 h 1340"/>
                <a:gd name="T66" fmla="*/ 253 w 373"/>
                <a:gd name="T67" fmla="*/ 72 h 1340"/>
                <a:gd name="T68" fmla="*/ 293 w 373"/>
                <a:gd name="T69" fmla="*/ 114 h 1340"/>
                <a:gd name="T70" fmla="*/ 327 w 373"/>
                <a:gd name="T71" fmla="*/ 169 h 1340"/>
                <a:gd name="T72" fmla="*/ 350 w 373"/>
                <a:gd name="T73" fmla="*/ 236 h 1340"/>
                <a:gd name="T74" fmla="*/ 361 w 373"/>
                <a:gd name="T75" fmla="*/ 313 h 1340"/>
                <a:gd name="T76" fmla="*/ 353 w 373"/>
                <a:gd name="T77" fmla="*/ 402 h 1340"/>
                <a:gd name="T78" fmla="*/ 322 w 373"/>
                <a:gd name="T79" fmla="*/ 501 h 1340"/>
                <a:gd name="T80" fmla="*/ 268 w 373"/>
                <a:gd name="T81" fmla="*/ 610 h 1340"/>
                <a:gd name="T82" fmla="*/ 205 w 373"/>
                <a:gd name="T83" fmla="*/ 715 h 1340"/>
                <a:gd name="T84" fmla="*/ 145 w 373"/>
                <a:gd name="T85" fmla="*/ 813 h 1340"/>
                <a:gd name="T86" fmla="*/ 92 w 373"/>
                <a:gd name="T87" fmla="*/ 902 h 1340"/>
                <a:gd name="T88" fmla="*/ 49 w 373"/>
                <a:gd name="T89" fmla="*/ 984 h 1340"/>
                <a:gd name="T90" fmla="*/ 19 w 373"/>
                <a:gd name="T91" fmla="*/ 1060 h 1340"/>
                <a:gd name="T92" fmla="*/ 7 w 373"/>
                <a:gd name="T93" fmla="*/ 1130 h 1340"/>
                <a:gd name="T94" fmla="*/ 19 w 373"/>
                <a:gd name="T95" fmla="*/ 1193 h 1340"/>
                <a:gd name="T96" fmla="*/ 56 w 373"/>
                <a:gd name="T97" fmla="*/ 1249 h 1340"/>
                <a:gd name="T98" fmla="*/ 104 w 373"/>
                <a:gd name="T99" fmla="*/ 1290 h 1340"/>
                <a:gd name="T100" fmla="*/ 158 w 373"/>
                <a:gd name="T101" fmla="*/ 1317 h 1340"/>
                <a:gd name="T102" fmla="*/ 215 w 373"/>
                <a:gd name="T103" fmla="*/ 1332 h 1340"/>
                <a:gd name="T104" fmla="*/ 269 w 373"/>
                <a:gd name="T105" fmla="*/ 1339 h 1340"/>
                <a:gd name="T106" fmla="*/ 316 w 373"/>
                <a:gd name="T107" fmla="*/ 1340 h 1340"/>
                <a:gd name="T108" fmla="*/ 350 w 373"/>
                <a:gd name="T109" fmla="*/ 1338 h 1340"/>
                <a:gd name="T110" fmla="*/ 371 w 373"/>
                <a:gd name="T111" fmla="*/ 1336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6" name="Freeform 196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99 w 110"/>
                <a:gd name="T1" fmla="*/ 62 h 123"/>
                <a:gd name="T2" fmla="*/ 105 w 110"/>
                <a:gd name="T3" fmla="*/ 56 h 123"/>
                <a:gd name="T4" fmla="*/ 110 w 110"/>
                <a:gd name="T5" fmla="*/ 48 h 123"/>
                <a:gd name="T6" fmla="*/ 110 w 110"/>
                <a:gd name="T7" fmla="*/ 39 h 123"/>
                <a:gd name="T8" fmla="*/ 108 w 110"/>
                <a:gd name="T9" fmla="*/ 31 h 123"/>
                <a:gd name="T10" fmla="*/ 102 w 110"/>
                <a:gd name="T11" fmla="*/ 25 h 123"/>
                <a:gd name="T12" fmla="*/ 94 w 110"/>
                <a:gd name="T13" fmla="*/ 21 h 123"/>
                <a:gd name="T14" fmla="*/ 86 w 110"/>
                <a:gd name="T15" fmla="*/ 20 h 123"/>
                <a:gd name="T16" fmla="*/ 77 w 110"/>
                <a:gd name="T17" fmla="*/ 23 h 123"/>
                <a:gd name="T18" fmla="*/ 74 w 110"/>
                <a:gd name="T19" fmla="*/ 13 h 123"/>
                <a:gd name="T20" fmla="*/ 70 w 110"/>
                <a:gd name="T21" fmla="*/ 6 h 123"/>
                <a:gd name="T22" fmla="*/ 63 w 110"/>
                <a:gd name="T23" fmla="*/ 2 h 123"/>
                <a:gd name="T24" fmla="*/ 55 w 110"/>
                <a:gd name="T25" fmla="*/ 0 h 123"/>
                <a:gd name="T26" fmla="*/ 48 w 110"/>
                <a:gd name="T27" fmla="*/ 2 h 123"/>
                <a:gd name="T28" fmla="*/ 41 w 110"/>
                <a:gd name="T29" fmla="*/ 6 h 123"/>
                <a:gd name="T30" fmla="*/ 36 w 110"/>
                <a:gd name="T31" fmla="*/ 13 h 123"/>
                <a:gd name="T32" fmla="*/ 34 w 110"/>
                <a:gd name="T33" fmla="*/ 23 h 123"/>
                <a:gd name="T34" fmla="*/ 25 w 110"/>
                <a:gd name="T35" fmla="*/ 20 h 123"/>
                <a:gd name="T36" fmla="*/ 17 w 110"/>
                <a:gd name="T37" fmla="*/ 20 h 123"/>
                <a:gd name="T38" fmla="*/ 9 w 110"/>
                <a:gd name="T39" fmla="*/ 24 h 123"/>
                <a:gd name="T40" fmla="*/ 3 w 110"/>
                <a:gd name="T41" fmla="*/ 31 h 123"/>
                <a:gd name="T42" fmla="*/ 1 w 110"/>
                <a:gd name="T43" fmla="*/ 39 h 123"/>
                <a:gd name="T44" fmla="*/ 1 w 110"/>
                <a:gd name="T45" fmla="*/ 47 h 123"/>
                <a:gd name="T46" fmla="*/ 4 w 110"/>
                <a:gd name="T47" fmla="*/ 55 h 123"/>
                <a:gd name="T48" fmla="*/ 11 w 110"/>
                <a:gd name="T49" fmla="*/ 61 h 123"/>
                <a:gd name="T50" fmla="*/ 4 w 110"/>
                <a:gd name="T51" fmla="*/ 66 h 123"/>
                <a:gd name="T52" fmla="*/ 0 w 110"/>
                <a:gd name="T53" fmla="*/ 74 h 123"/>
                <a:gd name="T54" fmla="*/ 0 w 110"/>
                <a:gd name="T55" fmla="*/ 84 h 123"/>
                <a:gd name="T56" fmla="*/ 2 w 110"/>
                <a:gd name="T57" fmla="*/ 92 h 123"/>
                <a:gd name="T58" fmla="*/ 8 w 110"/>
                <a:gd name="T59" fmla="*/ 97 h 123"/>
                <a:gd name="T60" fmla="*/ 16 w 110"/>
                <a:gd name="T61" fmla="*/ 101 h 123"/>
                <a:gd name="T62" fmla="*/ 24 w 110"/>
                <a:gd name="T63" fmla="*/ 102 h 123"/>
                <a:gd name="T64" fmla="*/ 33 w 110"/>
                <a:gd name="T65" fmla="*/ 100 h 123"/>
                <a:gd name="T66" fmla="*/ 35 w 110"/>
                <a:gd name="T67" fmla="*/ 109 h 123"/>
                <a:gd name="T68" fmla="*/ 40 w 110"/>
                <a:gd name="T69" fmla="*/ 116 h 123"/>
                <a:gd name="T70" fmla="*/ 46 w 110"/>
                <a:gd name="T71" fmla="*/ 121 h 123"/>
                <a:gd name="T72" fmla="*/ 54 w 110"/>
                <a:gd name="T73" fmla="*/ 123 h 123"/>
                <a:gd name="T74" fmla="*/ 62 w 110"/>
                <a:gd name="T75" fmla="*/ 121 h 123"/>
                <a:gd name="T76" fmla="*/ 69 w 110"/>
                <a:gd name="T77" fmla="*/ 116 h 123"/>
                <a:gd name="T78" fmla="*/ 73 w 110"/>
                <a:gd name="T79" fmla="*/ 109 h 123"/>
                <a:gd name="T80" fmla="*/ 76 w 110"/>
                <a:gd name="T81" fmla="*/ 101 h 123"/>
                <a:gd name="T82" fmla="*/ 85 w 110"/>
                <a:gd name="T83" fmla="*/ 103 h 123"/>
                <a:gd name="T84" fmla="*/ 93 w 110"/>
                <a:gd name="T85" fmla="*/ 102 h 123"/>
                <a:gd name="T86" fmla="*/ 101 w 110"/>
                <a:gd name="T87" fmla="*/ 99 h 123"/>
                <a:gd name="T88" fmla="*/ 107 w 110"/>
                <a:gd name="T89" fmla="*/ 93 h 123"/>
                <a:gd name="T90" fmla="*/ 109 w 110"/>
                <a:gd name="T91" fmla="*/ 85 h 123"/>
                <a:gd name="T92" fmla="*/ 109 w 110"/>
                <a:gd name="T93" fmla="*/ 77 h 123"/>
                <a:gd name="T94" fmla="*/ 105 w 110"/>
                <a:gd name="T95" fmla="*/ 69 h 123"/>
                <a:gd name="T96" fmla="*/ 99 w 110"/>
                <a:gd name="T97" fmla="*/ 6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7" name="Freeform 197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5 w 31"/>
                <a:gd name="T1" fmla="*/ 33 h 33"/>
                <a:gd name="T2" fmla="*/ 9 w 31"/>
                <a:gd name="T3" fmla="*/ 32 h 33"/>
                <a:gd name="T4" fmla="*/ 4 w 31"/>
                <a:gd name="T5" fmla="*/ 28 h 33"/>
                <a:gd name="T6" fmla="*/ 1 w 31"/>
                <a:gd name="T7" fmla="*/ 24 h 33"/>
                <a:gd name="T8" fmla="*/ 0 w 31"/>
                <a:gd name="T9" fmla="*/ 17 h 33"/>
                <a:gd name="T10" fmla="*/ 1 w 31"/>
                <a:gd name="T11" fmla="*/ 10 h 33"/>
                <a:gd name="T12" fmla="*/ 4 w 31"/>
                <a:gd name="T13" fmla="*/ 5 h 33"/>
                <a:gd name="T14" fmla="*/ 9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4 h 33"/>
                <a:gd name="T28" fmla="*/ 26 w 31"/>
                <a:gd name="T29" fmla="*/ 28 h 33"/>
                <a:gd name="T30" fmla="*/ 22 w 31"/>
                <a:gd name="T31" fmla="*/ 32 h 33"/>
                <a:gd name="T32" fmla="*/ 15 w 31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8" name="Freeform 198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01 w 111"/>
                <a:gd name="T1" fmla="*/ 61 h 122"/>
                <a:gd name="T2" fmla="*/ 108 w 111"/>
                <a:gd name="T3" fmla="*/ 55 h 122"/>
                <a:gd name="T4" fmla="*/ 111 w 111"/>
                <a:gd name="T5" fmla="*/ 47 h 122"/>
                <a:gd name="T6" fmla="*/ 111 w 111"/>
                <a:gd name="T7" fmla="*/ 39 h 122"/>
                <a:gd name="T8" fmla="*/ 109 w 111"/>
                <a:gd name="T9" fmla="*/ 31 h 122"/>
                <a:gd name="T10" fmla="*/ 103 w 111"/>
                <a:gd name="T11" fmla="*/ 24 h 122"/>
                <a:gd name="T12" fmla="*/ 96 w 111"/>
                <a:gd name="T13" fmla="*/ 21 h 122"/>
                <a:gd name="T14" fmla="*/ 88 w 111"/>
                <a:gd name="T15" fmla="*/ 20 h 122"/>
                <a:gd name="T16" fmla="*/ 79 w 111"/>
                <a:gd name="T17" fmla="*/ 22 h 122"/>
                <a:gd name="T18" fmla="*/ 77 w 111"/>
                <a:gd name="T19" fmla="*/ 13 h 122"/>
                <a:gd name="T20" fmla="*/ 71 w 111"/>
                <a:gd name="T21" fmla="*/ 6 h 122"/>
                <a:gd name="T22" fmla="*/ 64 w 111"/>
                <a:gd name="T23" fmla="*/ 1 h 122"/>
                <a:gd name="T24" fmla="*/ 56 w 111"/>
                <a:gd name="T25" fmla="*/ 0 h 122"/>
                <a:gd name="T26" fmla="*/ 48 w 111"/>
                <a:gd name="T27" fmla="*/ 1 h 122"/>
                <a:gd name="T28" fmla="*/ 41 w 111"/>
                <a:gd name="T29" fmla="*/ 6 h 122"/>
                <a:gd name="T30" fmla="*/ 36 w 111"/>
                <a:gd name="T31" fmla="*/ 13 h 122"/>
                <a:gd name="T32" fmla="*/ 34 w 111"/>
                <a:gd name="T33" fmla="*/ 22 h 122"/>
                <a:gd name="T34" fmla="*/ 25 w 111"/>
                <a:gd name="T35" fmla="*/ 20 h 122"/>
                <a:gd name="T36" fmla="*/ 17 w 111"/>
                <a:gd name="T37" fmla="*/ 20 h 122"/>
                <a:gd name="T38" fmla="*/ 9 w 111"/>
                <a:gd name="T39" fmla="*/ 23 h 122"/>
                <a:gd name="T40" fmla="*/ 3 w 111"/>
                <a:gd name="T41" fmla="*/ 30 h 122"/>
                <a:gd name="T42" fmla="*/ 1 w 111"/>
                <a:gd name="T43" fmla="*/ 38 h 122"/>
                <a:gd name="T44" fmla="*/ 1 w 111"/>
                <a:gd name="T45" fmla="*/ 46 h 122"/>
                <a:gd name="T46" fmla="*/ 4 w 111"/>
                <a:gd name="T47" fmla="*/ 54 h 122"/>
                <a:gd name="T48" fmla="*/ 11 w 111"/>
                <a:gd name="T49" fmla="*/ 60 h 122"/>
                <a:gd name="T50" fmla="*/ 4 w 111"/>
                <a:gd name="T51" fmla="*/ 66 h 122"/>
                <a:gd name="T52" fmla="*/ 1 w 111"/>
                <a:gd name="T53" fmla="*/ 74 h 122"/>
                <a:gd name="T54" fmla="*/ 0 w 111"/>
                <a:gd name="T55" fmla="*/ 83 h 122"/>
                <a:gd name="T56" fmla="*/ 2 w 111"/>
                <a:gd name="T57" fmla="*/ 91 h 122"/>
                <a:gd name="T58" fmla="*/ 8 w 111"/>
                <a:gd name="T59" fmla="*/ 98 h 122"/>
                <a:gd name="T60" fmla="*/ 16 w 111"/>
                <a:gd name="T61" fmla="*/ 102 h 122"/>
                <a:gd name="T62" fmla="*/ 24 w 111"/>
                <a:gd name="T63" fmla="*/ 102 h 122"/>
                <a:gd name="T64" fmla="*/ 33 w 111"/>
                <a:gd name="T65" fmla="*/ 99 h 122"/>
                <a:gd name="T66" fmla="*/ 35 w 111"/>
                <a:gd name="T67" fmla="*/ 108 h 122"/>
                <a:gd name="T68" fmla="*/ 40 w 111"/>
                <a:gd name="T69" fmla="*/ 115 h 122"/>
                <a:gd name="T70" fmla="*/ 47 w 111"/>
                <a:gd name="T71" fmla="*/ 120 h 122"/>
                <a:gd name="T72" fmla="*/ 55 w 111"/>
                <a:gd name="T73" fmla="*/ 122 h 122"/>
                <a:gd name="T74" fmla="*/ 63 w 111"/>
                <a:gd name="T75" fmla="*/ 120 h 122"/>
                <a:gd name="T76" fmla="*/ 70 w 111"/>
                <a:gd name="T77" fmla="*/ 115 h 122"/>
                <a:gd name="T78" fmla="*/ 76 w 111"/>
                <a:gd name="T79" fmla="*/ 108 h 122"/>
                <a:gd name="T80" fmla="*/ 78 w 111"/>
                <a:gd name="T81" fmla="*/ 100 h 122"/>
                <a:gd name="T82" fmla="*/ 87 w 111"/>
                <a:gd name="T83" fmla="*/ 103 h 122"/>
                <a:gd name="T84" fmla="*/ 95 w 111"/>
                <a:gd name="T85" fmla="*/ 102 h 122"/>
                <a:gd name="T86" fmla="*/ 103 w 111"/>
                <a:gd name="T87" fmla="*/ 98 h 122"/>
                <a:gd name="T88" fmla="*/ 109 w 111"/>
                <a:gd name="T89" fmla="*/ 92 h 122"/>
                <a:gd name="T90" fmla="*/ 111 w 111"/>
                <a:gd name="T91" fmla="*/ 84 h 122"/>
                <a:gd name="T92" fmla="*/ 110 w 111"/>
                <a:gd name="T93" fmla="*/ 76 h 122"/>
                <a:gd name="T94" fmla="*/ 107 w 111"/>
                <a:gd name="T95" fmla="*/ 68 h 122"/>
                <a:gd name="T96" fmla="*/ 101 w 111"/>
                <a:gd name="T97" fmla="*/ 6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9" name="Freeform 199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6 w 32"/>
                <a:gd name="T1" fmla="*/ 32 h 32"/>
                <a:gd name="T2" fmla="*/ 9 w 32"/>
                <a:gd name="T3" fmla="*/ 31 h 32"/>
                <a:gd name="T4" fmla="*/ 4 w 32"/>
                <a:gd name="T5" fmla="*/ 28 h 32"/>
                <a:gd name="T6" fmla="*/ 1 w 32"/>
                <a:gd name="T7" fmla="*/ 23 h 32"/>
                <a:gd name="T8" fmla="*/ 0 w 32"/>
                <a:gd name="T9" fmla="*/ 16 h 32"/>
                <a:gd name="T10" fmla="*/ 1 w 32"/>
                <a:gd name="T11" fmla="*/ 9 h 32"/>
                <a:gd name="T12" fmla="*/ 4 w 32"/>
                <a:gd name="T13" fmla="*/ 5 h 32"/>
                <a:gd name="T14" fmla="*/ 9 w 32"/>
                <a:gd name="T15" fmla="*/ 1 h 32"/>
                <a:gd name="T16" fmla="*/ 16 w 32"/>
                <a:gd name="T17" fmla="*/ 0 h 32"/>
                <a:gd name="T18" fmla="*/ 23 w 32"/>
                <a:gd name="T19" fmla="*/ 1 h 32"/>
                <a:gd name="T20" fmla="*/ 27 w 32"/>
                <a:gd name="T21" fmla="*/ 5 h 32"/>
                <a:gd name="T22" fmla="*/ 31 w 32"/>
                <a:gd name="T23" fmla="*/ 9 h 32"/>
                <a:gd name="T24" fmla="*/ 32 w 32"/>
                <a:gd name="T25" fmla="*/ 16 h 32"/>
                <a:gd name="T26" fmla="*/ 31 w 32"/>
                <a:gd name="T27" fmla="*/ 23 h 32"/>
                <a:gd name="T28" fmla="*/ 27 w 32"/>
                <a:gd name="T29" fmla="*/ 28 h 32"/>
                <a:gd name="T30" fmla="*/ 23 w 32"/>
                <a:gd name="T31" fmla="*/ 31 h 32"/>
                <a:gd name="T32" fmla="*/ 16 w 32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0" name="Freeform 200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31 w 136"/>
                <a:gd name="T1" fmla="*/ 67 h 149"/>
                <a:gd name="T2" fmla="*/ 136 w 136"/>
                <a:gd name="T3" fmla="*/ 47 h 149"/>
                <a:gd name="T4" fmla="*/ 129 w 136"/>
                <a:gd name="T5" fmla="*/ 34 h 149"/>
                <a:gd name="T6" fmla="*/ 121 w 136"/>
                <a:gd name="T7" fmla="*/ 28 h 149"/>
                <a:gd name="T8" fmla="*/ 112 w 136"/>
                <a:gd name="T9" fmla="*/ 26 h 149"/>
                <a:gd name="T10" fmla="*/ 102 w 136"/>
                <a:gd name="T11" fmla="*/ 26 h 149"/>
                <a:gd name="T12" fmla="*/ 94 w 136"/>
                <a:gd name="T13" fmla="*/ 18 h 149"/>
                <a:gd name="T14" fmla="*/ 79 w 136"/>
                <a:gd name="T15" fmla="*/ 3 h 149"/>
                <a:gd name="T16" fmla="*/ 58 w 136"/>
                <a:gd name="T17" fmla="*/ 3 h 149"/>
                <a:gd name="T18" fmla="*/ 44 w 136"/>
                <a:gd name="T19" fmla="*/ 16 h 149"/>
                <a:gd name="T20" fmla="*/ 36 w 136"/>
                <a:gd name="T21" fmla="*/ 24 h 149"/>
                <a:gd name="T22" fmla="*/ 25 w 136"/>
                <a:gd name="T23" fmla="*/ 24 h 149"/>
                <a:gd name="T24" fmla="*/ 15 w 136"/>
                <a:gd name="T25" fmla="*/ 27 h 149"/>
                <a:gd name="T26" fmla="*/ 7 w 136"/>
                <a:gd name="T27" fmla="*/ 32 h 149"/>
                <a:gd name="T28" fmla="*/ 0 w 136"/>
                <a:gd name="T29" fmla="*/ 46 h 149"/>
                <a:gd name="T30" fmla="*/ 6 w 136"/>
                <a:gd name="T31" fmla="*/ 66 h 149"/>
                <a:gd name="T32" fmla="*/ 5 w 136"/>
                <a:gd name="T33" fmla="*/ 81 h 149"/>
                <a:gd name="T34" fmla="*/ 0 w 136"/>
                <a:gd name="T35" fmla="*/ 100 h 149"/>
                <a:gd name="T36" fmla="*/ 7 w 136"/>
                <a:gd name="T37" fmla="*/ 115 h 149"/>
                <a:gd name="T38" fmla="*/ 14 w 136"/>
                <a:gd name="T39" fmla="*/ 121 h 149"/>
                <a:gd name="T40" fmla="*/ 25 w 136"/>
                <a:gd name="T41" fmla="*/ 123 h 149"/>
                <a:gd name="T42" fmla="*/ 34 w 136"/>
                <a:gd name="T43" fmla="*/ 122 h 149"/>
                <a:gd name="T44" fmla="*/ 42 w 136"/>
                <a:gd name="T45" fmla="*/ 132 h 149"/>
                <a:gd name="T46" fmla="*/ 57 w 136"/>
                <a:gd name="T47" fmla="*/ 147 h 149"/>
                <a:gd name="T48" fmla="*/ 78 w 136"/>
                <a:gd name="T49" fmla="*/ 147 h 149"/>
                <a:gd name="T50" fmla="*/ 91 w 136"/>
                <a:gd name="T51" fmla="*/ 133 h 149"/>
                <a:gd name="T52" fmla="*/ 100 w 136"/>
                <a:gd name="T53" fmla="*/ 123 h 149"/>
                <a:gd name="T54" fmla="*/ 111 w 136"/>
                <a:gd name="T55" fmla="*/ 125 h 149"/>
                <a:gd name="T56" fmla="*/ 120 w 136"/>
                <a:gd name="T57" fmla="*/ 122 h 149"/>
                <a:gd name="T58" fmla="*/ 128 w 136"/>
                <a:gd name="T59" fmla="*/ 117 h 149"/>
                <a:gd name="T60" fmla="*/ 135 w 136"/>
                <a:gd name="T61" fmla="*/ 103 h 149"/>
                <a:gd name="T62" fmla="*/ 129 w 136"/>
                <a:gd name="T63" fmla="*/ 83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9 w 39"/>
                <a:gd name="T1" fmla="*/ 40 h 40"/>
                <a:gd name="T2" fmla="*/ 11 w 39"/>
                <a:gd name="T3" fmla="*/ 38 h 40"/>
                <a:gd name="T4" fmla="*/ 5 w 39"/>
                <a:gd name="T5" fmla="*/ 34 h 40"/>
                <a:gd name="T6" fmla="*/ 1 w 39"/>
                <a:gd name="T7" fmla="*/ 27 h 40"/>
                <a:gd name="T8" fmla="*/ 0 w 39"/>
                <a:gd name="T9" fmla="*/ 20 h 40"/>
                <a:gd name="T10" fmla="*/ 1 w 39"/>
                <a:gd name="T11" fmla="*/ 12 h 40"/>
                <a:gd name="T12" fmla="*/ 5 w 39"/>
                <a:gd name="T13" fmla="*/ 6 h 40"/>
                <a:gd name="T14" fmla="*/ 11 w 39"/>
                <a:gd name="T15" fmla="*/ 2 h 40"/>
                <a:gd name="T16" fmla="*/ 19 w 39"/>
                <a:gd name="T17" fmla="*/ 0 h 40"/>
                <a:gd name="T18" fmla="*/ 26 w 39"/>
                <a:gd name="T19" fmla="*/ 2 h 40"/>
                <a:gd name="T20" fmla="*/ 33 w 39"/>
                <a:gd name="T21" fmla="*/ 6 h 40"/>
                <a:gd name="T22" fmla="*/ 38 w 39"/>
                <a:gd name="T23" fmla="*/ 12 h 40"/>
                <a:gd name="T24" fmla="*/ 39 w 39"/>
                <a:gd name="T25" fmla="*/ 20 h 40"/>
                <a:gd name="T26" fmla="*/ 38 w 39"/>
                <a:gd name="T27" fmla="*/ 27 h 40"/>
                <a:gd name="T28" fmla="*/ 33 w 39"/>
                <a:gd name="T29" fmla="*/ 34 h 40"/>
                <a:gd name="T30" fmla="*/ 26 w 39"/>
                <a:gd name="T31" fmla="*/ 38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2" name="Freeform 202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81 h 181"/>
                <a:gd name="T2" fmla="*/ 25 w 129"/>
                <a:gd name="T3" fmla="*/ 172 h 181"/>
                <a:gd name="T4" fmla="*/ 52 w 129"/>
                <a:gd name="T5" fmla="*/ 158 h 181"/>
                <a:gd name="T6" fmla="*/ 76 w 129"/>
                <a:gd name="T7" fmla="*/ 141 h 181"/>
                <a:gd name="T8" fmla="*/ 97 w 129"/>
                <a:gd name="T9" fmla="*/ 120 h 181"/>
                <a:gd name="T10" fmla="*/ 114 w 129"/>
                <a:gd name="T11" fmla="*/ 98 h 181"/>
                <a:gd name="T12" fmla="*/ 124 w 129"/>
                <a:gd name="T13" fmla="*/ 74 h 181"/>
                <a:gd name="T14" fmla="*/ 129 w 129"/>
                <a:gd name="T15" fmla="*/ 50 h 181"/>
                <a:gd name="T16" fmla="*/ 124 w 129"/>
                <a:gd name="T17" fmla="*/ 26 h 181"/>
                <a:gd name="T18" fmla="*/ 114 w 129"/>
                <a:gd name="T19" fmla="*/ 8 h 181"/>
                <a:gd name="T20" fmla="*/ 100 w 129"/>
                <a:gd name="T21" fmla="*/ 0 h 181"/>
                <a:gd name="T22" fmla="*/ 86 w 129"/>
                <a:gd name="T23" fmla="*/ 1 h 181"/>
                <a:gd name="T24" fmla="*/ 72 w 129"/>
                <a:gd name="T25" fmla="*/ 8 h 181"/>
                <a:gd name="T26" fmla="*/ 61 w 129"/>
                <a:gd name="T27" fmla="*/ 21 h 181"/>
                <a:gd name="T28" fmla="*/ 53 w 129"/>
                <a:gd name="T29" fmla="*/ 38 h 181"/>
                <a:gd name="T30" fmla="*/ 49 w 129"/>
                <a:gd name="T31" fmla="*/ 58 h 181"/>
                <a:gd name="T32" fmla="*/ 52 w 129"/>
                <a:gd name="T33" fmla="*/ 79 h 181"/>
                <a:gd name="T34" fmla="*/ 54 w 129"/>
                <a:gd name="T35" fmla="*/ 95 h 181"/>
                <a:gd name="T36" fmla="*/ 49 w 129"/>
                <a:gd name="T37" fmla="*/ 113 h 181"/>
                <a:gd name="T38" fmla="*/ 41 w 129"/>
                <a:gd name="T39" fmla="*/ 129 h 181"/>
                <a:gd name="T40" fmla="*/ 31 w 129"/>
                <a:gd name="T41" fmla="*/ 145 h 181"/>
                <a:gd name="T42" fmla="*/ 19 w 129"/>
                <a:gd name="T43" fmla="*/ 160 h 181"/>
                <a:gd name="T44" fmla="*/ 10 w 129"/>
                <a:gd name="T45" fmla="*/ 171 h 181"/>
                <a:gd name="T46" fmla="*/ 2 w 129"/>
                <a:gd name="T47" fmla="*/ 179 h 181"/>
                <a:gd name="T48" fmla="*/ 0 w 129"/>
                <a:gd name="T49" fmla="*/ 18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50 w 90"/>
                <a:gd name="T1" fmla="*/ 206 h 206"/>
                <a:gd name="T2" fmla="*/ 65 w 90"/>
                <a:gd name="T3" fmla="*/ 183 h 206"/>
                <a:gd name="T4" fmla="*/ 77 w 90"/>
                <a:gd name="T5" fmla="*/ 157 h 206"/>
                <a:gd name="T6" fmla="*/ 85 w 90"/>
                <a:gd name="T7" fmla="*/ 128 h 206"/>
                <a:gd name="T8" fmla="*/ 90 w 90"/>
                <a:gd name="T9" fmla="*/ 99 h 206"/>
                <a:gd name="T10" fmla="*/ 88 w 90"/>
                <a:gd name="T11" fmla="*/ 70 h 206"/>
                <a:gd name="T12" fmla="*/ 83 w 90"/>
                <a:gd name="T13" fmla="*/ 45 h 206"/>
                <a:gd name="T14" fmla="*/ 70 w 90"/>
                <a:gd name="T15" fmla="*/ 23 h 206"/>
                <a:gd name="T16" fmla="*/ 52 w 90"/>
                <a:gd name="T17" fmla="*/ 7 h 206"/>
                <a:gd name="T18" fmla="*/ 33 w 90"/>
                <a:gd name="T19" fmla="*/ 0 h 206"/>
                <a:gd name="T20" fmla="*/ 18 w 90"/>
                <a:gd name="T21" fmla="*/ 2 h 206"/>
                <a:gd name="T22" fmla="*/ 7 w 90"/>
                <a:gd name="T23" fmla="*/ 12 h 206"/>
                <a:gd name="T24" fmla="*/ 1 w 90"/>
                <a:gd name="T25" fmla="*/ 26 h 206"/>
                <a:gd name="T26" fmla="*/ 0 w 90"/>
                <a:gd name="T27" fmla="*/ 43 h 206"/>
                <a:gd name="T28" fmla="*/ 3 w 90"/>
                <a:gd name="T29" fmla="*/ 61 h 206"/>
                <a:gd name="T30" fmla="*/ 12 w 90"/>
                <a:gd name="T31" fmla="*/ 80 h 206"/>
                <a:gd name="T32" fmla="*/ 27 w 90"/>
                <a:gd name="T33" fmla="*/ 93 h 206"/>
                <a:gd name="T34" fmla="*/ 39 w 90"/>
                <a:gd name="T35" fmla="*/ 106 h 206"/>
                <a:gd name="T36" fmla="*/ 47 w 90"/>
                <a:gd name="T37" fmla="*/ 122 h 206"/>
                <a:gd name="T38" fmla="*/ 52 w 90"/>
                <a:gd name="T39" fmla="*/ 141 h 206"/>
                <a:gd name="T40" fmla="*/ 53 w 90"/>
                <a:gd name="T41" fmla="*/ 159 h 206"/>
                <a:gd name="T42" fmla="*/ 53 w 90"/>
                <a:gd name="T43" fmla="*/ 178 h 206"/>
                <a:gd name="T44" fmla="*/ 53 w 90"/>
                <a:gd name="T45" fmla="*/ 193 h 206"/>
                <a:gd name="T46" fmla="*/ 50 w 90"/>
                <a:gd name="T47" fmla="*/ 203 h 206"/>
                <a:gd name="T48" fmla="*/ 50 w 90"/>
                <a:gd name="T49" fmla="*/ 20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78 h 99"/>
                <a:gd name="T2" fmla="*/ 13 w 201"/>
                <a:gd name="T3" fmla="*/ 84 h 99"/>
                <a:gd name="T4" fmla="*/ 26 w 201"/>
                <a:gd name="T5" fmla="*/ 88 h 99"/>
                <a:gd name="T6" fmla="*/ 39 w 201"/>
                <a:gd name="T7" fmla="*/ 92 h 99"/>
                <a:gd name="T8" fmla="*/ 53 w 201"/>
                <a:gd name="T9" fmla="*/ 95 h 99"/>
                <a:gd name="T10" fmla="*/ 68 w 201"/>
                <a:gd name="T11" fmla="*/ 98 h 99"/>
                <a:gd name="T12" fmla="*/ 83 w 201"/>
                <a:gd name="T13" fmla="*/ 99 h 99"/>
                <a:gd name="T14" fmla="*/ 98 w 201"/>
                <a:gd name="T15" fmla="*/ 99 h 99"/>
                <a:gd name="T16" fmla="*/ 113 w 201"/>
                <a:gd name="T17" fmla="*/ 99 h 99"/>
                <a:gd name="T18" fmla="*/ 127 w 201"/>
                <a:gd name="T19" fmla="*/ 96 h 99"/>
                <a:gd name="T20" fmla="*/ 140 w 201"/>
                <a:gd name="T21" fmla="*/ 93 h 99"/>
                <a:gd name="T22" fmla="*/ 152 w 201"/>
                <a:gd name="T23" fmla="*/ 90 h 99"/>
                <a:gd name="T24" fmla="*/ 165 w 201"/>
                <a:gd name="T25" fmla="*/ 84 h 99"/>
                <a:gd name="T26" fmla="*/ 175 w 201"/>
                <a:gd name="T27" fmla="*/ 77 h 99"/>
                <a:gd name="T28" fmla="*/ 184 w 201"/>
                <a:gd name="T29" fmla="*/ 68 h 99"/>
                <a:gd name="T30" fmla="*/ 191 w 201"/>
                <a:gd name="T31" fmla="*/ 58 h 99"/>
                <a:gd name="T32" fmla="*/ 197 w 201"/>
                <a:gd name="T33" fmla="*/ 47 h 99"/>
                <a:gd name="T34" fmla="*/ 201 w 201"/>
                <a:gd name="T35" fmla="*/ 27 h 99"/>
                <a:gd name="T36" fmla="*/ 196 w 201"/>
                <a:gd name="T37" fmla="*/ 12 h 99"/>
                <a:gd name="T38" fmla="*/ 186 w 201"/>
                <a:gd name="T39" fmla="*/ 3 h 99"/>
                <a:gd name="T40" fmla="*/ 171 w 201"/>
                <a:gd name="T41" fmla="*/ 0 h 99"/>
                <a:gd name="T42" fmla="*/ 153 w 201"/>
                <a:gd name="T43" fmla="*/ 2 h 99"/>
                <a:gd name="T44" fmla="*/ 136 w 201"/>
                <a:gd name="T45" fmla="*/ 9 h 99"/>
                <a:gd name="T46" fmla="*/ 120 w 201"/>
                <a:gd name="T47" fmla="*/ 20 h 99"/>
                <a:gd name="T48" fmla="*/ 108 w 201"/>
                <a:gd name="T49" fmla="*/ 38 h 99"/>
                <a:gd name="T50" fmla="*/ 98 w 201"/>
                <a:gd name="T51" fmla="*/ 52 h 99"/>
                <a:gd name="T52" fmla="*/ 83 w 201"/>
                <a:gd name="T53" fmla="*/ 62 h 99"/>
                <a:gd name="T54" fmla="*/ 66 w 201"/>
                <a:gd name="T55" fmla="*/ 69 h 99"/>
                <a:gd name="T56" fmla="*/ 47 w 201"/>
                <a:gd name="T57" fmla="*/ 73 h 99"/>
                <a:gd name="T58" fmla="*/ 29 w 201"/>
                <a:gd name="T59" fmla="*/ 76 h 99"/>
                <a:gd name="T60" fmla="*/ 14 w 201"/>
                <a:gd name="T61" fmla="*/ 78 h 99"/>
                <a:gd name="T62" fmla="*/ 4 w 201"/>
                <a:gd name="T63" fmla="*/ 78 h 99"/>
                <a:gd name="T64" fmla="*/ 0 w 201"/>
                <a:gd name="T65" fmla="*/ 78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5" name="Freeform 205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5 w 198"/>
                <a:gd name="T3" fmla="*/ 23 h 100"/>
                <a:gd name="T4" fmla="*/ 33 w 198"/>
                <a:gd name="T5" fmla="*/ 44 h 100"/>
                <a:gd name="T6" fmla="*/ 55 w 198"/>
                <a:gd name="T7" fmla="*/ 65 h 100"/>
                <a:gd name="T8" fmla="*/ 79 w 198"/>
                <a:gd name="T9" fmla="*/ 81 h 100"/>
                <a:gd name="T10" fmla="*/ 105 w 198"/>
                <a:gd name="T11" fmla="*/ 94 h 100"/>
                <a:gd name="T12" fmla="*/ 130 w 198"/>
                <a:gd name="T13" fmla="*/ 100 h 100"/>
                <a:gd name="T14" fmla="*/ 154 w 198"/>
                <a:gd name="T15" fmla="*/ 99 h 100"/>
                <a:gd name="T16" fmla="*/ 177 w 198"/>
                <a:gd name="T17" fmla="*/ 89 h 100"/>
                <a:gd name="T18" fmla="*/ 192 w 198"/>
                <a:gd name="T19" fmla="*/ 76 h 100"/>
                <a:gd name="T20" fmla="*/ 198 w 198"/>
                <a:gd name="T21" fmla="*/ 61 h 100"/>
                <a:gd name="T22" fmla="*/ 194 w 198"/>
                <a:gd name="T23" fmla="*/ 47 h 100"/>
                <a:gd name="T24" fmla="*/ 184 w 198"/>
                <a:gd name="T25" fmla="*/ 35 h 100"/>
                <a:gd name="T26" fmla="*/ 169 w 198"/>
                <a:gd name="T27" fmla="*/ 26 h 100"/>
                <a:gd name="T28" fmla="*/ 151 w 198"/>
                <a:gd name="T29" fmla="*/ 21 h 100"/>
                <a:gd name="T30" fmla="*/ 131 w 198"/>
                <a:gd name="T31" fmla="*/ 23 h 100"/>
                <a:gd name="T32" fmla="*/ 111 w 198"/>
                <a:gd name="T33" fmla="*/ 29 h 100"/>
                <a:gd name="T34" fmla="*/ 95 w 198"/>
                <a:gd name="T35" fmla="*/ 34 h 100"/>
                <a:gd name="T36" fmla="*/ 78 w 198"/>
                <a:gd name="T37" fmla="*/ 34 h 100"/>
                <a:gd name="T38" fmla="*/ 58 w 198"/>
                <a:gd name="T39" fmla="*/ 29 h 100"/>
                <a:gd name="T40" fmla="*/ 41 w 198"/>
                <a:gd name="T41" fmla="*/ 23 h 100"/>
                <a:gd name="T42" fmla="*/ 25 w 198"/>
                <a:gd name="T43" fmla="*/ 15 h 100"/>
                <a:gd name="T44" fmla="*/ 11 w 198"/>
                <a:gd name="T45" fmla="*/ 8 h 100"/>
                <a:gd name="T46" fmla="*/ 3 w 198"/>
                <a:gd name="T47" fmla="*/ 2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28 h 174"/>
                <a:gd name="T4" fmla="*/ 2 w 136"/>
                <a:gd name="T5" fmla="*/ 56 h 174"/>
                <a:gd name="T6" fmla="*/ 10 w 136"/>
                <a:gd name="T7" fmla="*/ 85 h 174"/>
                <a:gd name="T8" fmla="*/ 20 w 136"/>
                <a:gd name="T9" fmla="*/ 113 h 174"/>
                <a:gd name="T10" fmla="*/ 35 w 136"/>
                <a:gd name="T11" fmla="*/ 137 h 174"/>
                <a:gd name="T12" fmla="*/ 53 w 136"/>
                <a:gd name="T13" fmla="*/ 157 h 174"/>
                <a:gd name="T14" fmla="*/ 74 w 136"/>
                <a:gd name="T15" fmla="*/ 169 h 174"/>
                <a:gd name="T16" fmla="*/ 99 w 136"/>
                <a:gd name="T17" fmla="*/ 174 h 174"/>
                <a:gd name="T18" fmla="*/ 118 w 136"/>
                <a:gd name="T19" fmla="*/ 170 h 174"/>
                <a:gd name="T20" fmla="*/ 131 w 136"/>
                <a:gd name="T21" fmla="*/ 161 h 174"/>
                <a:gd name="T22" fmla="*/ 136 w 136"/>
                <a:gd name="T23" fmla="*/ 147 h 174"/>
                <a:gd name="T24" fmla="*/ 133 w 136"/>
                <a:gd name="T25" fmla="*/ 132 h 174"/>
                <a:gd name="T26" fmla="*/ 126 w 136"/>
                <a:gd name="T27" fmla="*/ 116 h 174"/>
                <a:gd name="T28" fmla="*/ 114 w 136"/>
                <a:gd name="T29" fmla="*/ 102 h 174"/>
                <a:gd name="T30" fmla="*/ 96 w 136"/>
                <a:gd name="T31" fmla="*/ 92 h 174"/>
                <a:gd name="T32" fmla="*/ 77 w 136"/>
                <a:gd name="T33" fmla="*/ 88 h 174"/>
                <a:gd name="T34" fmla="*/ 61 w 136"/>
                <a:gd name="T35" fmla="*/ 83 h 174"/>
                <a:gd name="T36" fmla="*/ 46 w 136"/>
                <a:gd name="T37" fmla="*/ 73 h 174"/>
                <a:gd name="T38" fmla="*/ 32 w 136"/>
                <a:gd name="T39" fmla="*/ 59 h 174"/>
                <a:gd name="T40" fmla="*/ 21 w 136"/>
                <a:gd name="T41" fmla="*/ 43 h 174"/>
                <a:gd name="T42" fmla="*/ 12 w 136"/>
                <a:gd name="T43" fmla="*/ 26 h 174"/>
                <a:gd name="T44" fmla="*/ 5 w 136"/>
                <a:gd name="T45" fmla="*/ 13 h 174"/>
                <a:gd name="T46" fmla="*/ 1 w 136"/>
                <a:gd name="T47" fmla="*/ 3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7" name="Freeform 207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9 w 469"/>
                <a:gd name="T1" fmla="*/ 5 h 163"/>
                <a:gd name="T2" fmla="*/ 1 w 469"/>
                <a:gd name="T3" fmla="*/ 0 h 163"/>
                <a:gd name="T4" fmla="*/ 0 w 469"/>
                <a:gd name="T5" fmla="*/ 2 h 163"/>
                <a:gd name="T6" fmla="*/ 6 w 469"/>
                <a:gd name="T7" fmla="*/ 8 h 163"/>
                <a:gd name="T8" fmla="*/ 16 w 469"/>
                <a:gd name="T9" fmla="*/ 19 h 163"/>
                <a:gd name="T10" fmla="*/ 32 w 469"/>
                <a:gd name="T11" fmla="*/ 34 h 163"/>
                <a:gd name="T12" fmla="*/ 53 w 469"/>
                <a:gd name="T13" fmla="*/ 50 h 163"/>
                <a:gd name="T14" fmla="*/ 78 w 469"/>
                <a:gd name="T15" fmla="*/ 67 h 163"/>
                <a:gd name="T16" fmla="*/ 107 w 469"/>
                <a:gd name="T17" fmla="*/ 85 h 163"/>
                <a:gd name="T18" fmla="*/ 138 w 469"/>
                <a:gd name="T19" fmla="*/ 104 h 163"/>
                <a:gd name="T20" fmla="*/ 173 w 469"/>
                <a:gd name="T21" fmla="*/ 121 h 163"/>
                <a:gd name="T22" fmla="*/ 210 w 469"/>
                <a:gd name="T23" fmla="*/ 137 h 163"/>
                <a:gd name="T24" fmla="*/ 248 w 469"/>
                <a:gd name="T25" fmla="*/ 149 h 163"/>
                <a:gd name="T26" fmla="*/ 287 w 469"/>
                <a:gd name="T27" fmla="*/ 158 h 163"/>
                <a:gd name="T28" fmla="*/ 326 w 469"/>
                <a:gd name="T29" fmla="*/ 163 h 163"/>
                <a:gd name="T30" fmla="*/ 366 w 469"/>
                <a:gd name="T31" fmla="*/ 161 h 163"/>
                <a:gd name="T32" fmla="*/ 405 w 469"/>
                <a:gd name="T33" fmla="*/ 154 h 163"/>
                <a:gd name="T34" fmla="*/ 425 w 469"/>
                <a:gd name="T35" fmla="*/ 146 h 163"/>
                <a:gd name="T36" fmla="*/ 440 w 469"/>
                <a:gd name="T37" fmla="*/ 135 h 163"/>
                <a:gd name="T38" fmla="*/ 451 w 469"/>
                <a:gd name="T39" fmla="*/ 121 h 163"/>
                <a:gd name="T40" fmla="*/ 460 w 469"/>
                <a:gd name="T41" fmla="*/ 106 h 163"/>
                <a:gd name="T42" fmla="*/ 464 w 469"/>
                <a:gd name="T43" fmla="*/ 91 h 163"/>
                <a:gd name="T44" fmla="*/ 468 w 469"/>
                <a:gd name="T45" fmla="*/ 80 h 163"/>
                <a:gd name="T46" fmla="*/ 469 w 469"/>
                <a:gd name="T47" fmla="*/ 72 h 163"/>
                <a:gd name="T48" fmla="*/ 469 w 469"/>
                <a:gd name="T49" fmla="*/ 68 h 163"/>
                <a:gd name="T50" fmla="*/ 468 w 469"/>
                <a:gd name="T51" fmla="*/ 70 h 163"/>
                <a:gd name="T52" fmla="*/ 465 w 469"/>
                <a:gd name="T53" fmla="*/ 76 h 163"/>
                <a:gd name="T54" fmla="*/ 462 w 469"/>
                <a:gd name="T55" fmla="*/ 85 h 163"/>
                <a:gd name="T56" fmla="*/ 455 w 469"/>
                <a:gd name="T57" fmla="*/ 97 h 163"/>
                <a:gd name="T58" fmla="*/ 445 w 469"/>
                <a:gd name="T59" fmla="*/ 108 h 163"/>
                <a:gd name="T60" fmla="*/ 432 w 469"/>
                <a:gd name="T61" fmla="*/ 121 h 163"/>
                <a:gd name="T62" fmla="*/ 415 w 469"/>
                <a:gd name="T63" fmla="*/ 131 h 163"/>
                <a:gd name="T64" fmla="*/ 393 w 469"/>
                <a:gd name="T65" fmla="*/ 139 h 163"/>
                <a:gd name="T66" fmla="*/ 366 w 469"/>
                <a:gd name="T67" fmla="*/ 145 h 163"/>
                <a:gd name="T68" fmla="*/ 335 w 469"/>
                <a:gd name="T69" fmla="*/ 145 h 163"/>
                <a:gd name="T70" fmla="*/ 297 w 469"/>
                <a:gd name="T71" fmla="*/ 142 h 163"/>
                <a:gd name="T72" fmla="*/ 255 w 469"/>
                <a:gd name="T73" fmla="*/ 130 h 163"/>
                <a:gd name="T74" fmla="*/ 204 w 469"/>
                <a:gd name="T75" fmla="*/ 113 h 163"/>
                <a:gd name="T76" fmla="*/ 146 w 469"/>
                <a:gd name="T77" fmla="*/ 87 h 163"/>
                <a:gd name="T78" fmla="*/ 82 w 469"/>
                <a:gd name="T79" fmla="*/ 51 h 163"/>
                <a:gd name="T80" fmla="*/ 9 w 469"/>
                <a:gd name="T81" fmla="*/ 5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8" name="Freeform 208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85 w 142"/>
                <a:gd name="T1" fmla="*/ 134 h 145"/>
                <a:gd name="T2" fmla="*/ 67 w 142"/>
                <a:gd name="T3" fmla="*/ 145 h 145"/>
                <a:gd name="T4" fmla="*/ 48 w 142"/>
                <a:gd name="T5" fmla="*/ 140 h 145"/>
                <a:gd name="T6" fmla="*/ 37 w 142"/>
                <a:gd name="T7" fmla="*/ 124 h 145"/>
                <a:gd name="T8" fmla="*/ 30 w 142"/>
                <a:gd name="T9" fmla="*/ 114 h 145"/>
                <a:gd name="T10" fmla="*/ 20 w 142"/>
                <a:gd name="T11" fmla="*/ 113 h 145"/>
                <a:gd name="T12" fmla="*/ 11 w 142"/>
                <a:gd name="T13" fmla="*/ 108 h 145"/>
                <a:gd name="T14" fmla="*/ 4 w 142"/>
                <a:gd name="T15" fmla="*/ 101 h 145"/>
                <a:gd name="T16" fmla="*/ 0 w 142"/>
                <a:gd name="T17" fmla="*/ 86 h 145"/>
                <a:gd name="T18" fmla="*/ 9 w 142"/>
                <a:gd name="T19" fmla="*/ 68 h 145"/>
                <a:gd name="T20" fmla="*/ 12 w 142"/>
                <a:gd name="T21" fmla="*/ 53 h 145"/>
                <a:gd name="T22" fmla="*/ 11 w 142"/>
                <a:gd name="T23" fmla="*/ 32 h 145"/>
                <a:gd name="T24" fmla="*/ 19 w 142"/>
                <a:gd name="T25" fmla="*/ 20 h 145"/>
                <a:gd name="T26" fmla="*/ 28 w 142"/>
                <a:gd name="T27" fmla="*/ 16 h 145"/>
                <a:gd name="T28" fmla="*/ 38 w 142"/>
                <a:gd name="T29" fmla="*/ 15 h 145"/>
                <a:gd name="T30" fmla="*/ 49 w 142"/>
                <a:gd name="T31" fmla="*/ 18 h 145"/>
                <a:gd name="T32" fmla="*/ 58 w 142"/>
                <a:gd name="T33" fmla="*/ 10 h 145"/>
                <a:gd name="T34" fmla="*/ 75 w 142"/>
                <a:gd name="T35" fmla="*/ 0 h 145"/>
                <a:gd name="T36" fmla="*/ 95 w 142"/>
                <a:gd name="T37" fmla="*/ 3 h 145"/>
                <a:gd name="T38" fmla="*/ 106 w 142"/>
                <a:gd name="T39" fmla="*/ 21 h 145"/>
                <a:gd name="T40" fmla="*/ 112 w 142"/>
                <a:gd name="T41" fmla="*/ 30 h 145"/>
                <a:gd name="T42" fmla="*/ 123 w 142"/>
                <a:gd name="T43" fmla="*/ 31 h 145"/>
                <a:gd name="T44" fmla="*/ 133 w 142"/>
                <a:gd name="T45" fmla="*/ 36 h 145"/>
                <a:gd name="T46" fmla="*/ 139 w 142"/>
                <a:gd name="T47" fmla="*/ 44 h 145"/>
                <a:gd name="T48" fmla="*/ 142 w 142"/>
                <a:gd name="T49" fmla="*/ 58 h 145"/>
                <a:gd name="T50" fmla="*/ 134 w 142"/>
                <a:gd name="T51" fmla="*/ 76 h 145"/>
                <a:gd name="T52" fmla="*/ 131 w 142"/>
                <a:gd name="T53" fmla="*/ 92 h 145"/>
                <a:gd name="T54" fmla="*/ 132 w 142"/>
                <a:gd name="T55" fmla="*/ 112 h 145"/>
                <a:gd name="T56" fmla="*/ 124 w 142"/>
                <a:gd name="T57" fmla="*/ 124 h 145"/>
                <a:gd name="T58" fmla="*/ 114 w 142"/>
                <a:gd name="T59" fmla="*/ 129 h 145"/>
                <a:gd name="T60" fmla="*/ 104 w 142"/>
                <a:gd name="T61" fmla="*/ 129 h 145"/>
                <a:gd name="T62" fmla="*/ 94 w 142"/>
                <a:gd name="T63" fmla="*/ 127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9" name="Freeform 209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39 w 40"/>
                <a:gd name="T1" fmla="*/ 14 h 39"/>
                <a:gd name="T2" fmla="*/ 36 w 40"/>
                <a:gd name="T3" fmla="*/ 7 h 39"/>
                <a:gd name="T4" fmla="*/ 29 w 40"/>
                <a:gd name="T5" fmla="*/ 2 h 39"/>
                <a:gd name="T6" fmla="*/ 22 w 40"/>
                <a:gd name="T7" fmla="*/ 0 h 39"/>
                <a:gd name="T8" fmla="*/ 14 w 40"/>
                <a:gd name="T9" fmla="*/ 1 h 39"/>
                <a:gd name="T10" fmla="*/ 7 w 40"/>
                <a:gd name="T11" fmla="*/ 4 h 39"/>
                <a:gd name="T12" fmla="*/ 2 w 40"/>
                <a:gd name="T13" fmla="*/ 11 h 39"/>
                <a:gd name="T14" fmla="*/ 0 w 40"/>
                <a:gd name="T15" fmla="*/ 18 h 39"/>
                <a:gd name="T16" fmla="*/ 1 w 40"/>
                <a:gd name="T17" fmla="*/ 26 h 39"/>
                <a:gd name="T18" fmla="*/ 5 w 40"/>
                <a:gd name="T19" fmla="*/ 32 h 39"/>
                <a:gd name="T20" fmla="*/ 12 w 40"/>
                <a:gd name="T21" fmla="*/ 37 h 39"/>
                <a:gd name="T22" fmla="*/ 18 w 40"/>
                <a:gd name="T23" fmla="*/ 39 h 39"/>
                <a:gd name="T24" fmla="*/ 26 w 40"/>
                <a:gd name="T25" fmla="*/ 38 h 39"/>
                <a:gd name="T26" fmla="*/ 33 w 40"/>
                <a:gd name="T27" fmla="*/ 34 h 39"/>
                <a:gd name="T28" fmla="*/ 38 w 40"/>
                <a:gd name="T29" fmla="*/ 29 h 39"/>
                <a:gd name="T30" fmla="*/ 40 w 40"/>
                <a:gd name="T31" fmla="*/ 22 h 39"/>
                <a:gd name="T32" fmla="*/ 39 w 40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0" name="Freeform 210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26 w 52"/>
                <a:gd name="T1" fmla="*/ 50 h 50"/>
                <a:gd name="T2" fmla="*/ 37 w 52"/>
                <a:gd name="T3" fmla="*/ 48 h 50"/>
                <a:gd name="T4" fmla="*/ 45 w 52"/>
                <a:gd name="T5" fmla="*/ 42 h 50"/>
                <a:gd name="T6" fmla="*/ 49 w 52"/>
                <a:gd name="T7" fmla="*/ 34 h 50"/>
                <a:gd name="T8" fmla="*/ 52 w 52"/>
                <a:gd name="T9" fmla="*/ 25 h 50"/>
                <a:gd name="T10" fmla="*/ 49 w 52"/>
                <a:gd name="T11" fmla="*/ 15 h 50"/>
                <a:gd name="T12" fmla="*/ 45 w 52"/>
                <a:gd name="T13" fmla="*/ 6 h 50"/>
                <a:gd name="T14" fmla="*/ 37 w 52"/>
                <a:gd name="T15" fmla="*/ 2 h 50"/>
                <a:gd name="T16" fmla="*/ 26 w 52"/>
                <a:gd name="T17" fmla="*/ 0 h 50"/>
                <a:gd name="T18" fmla="*/ 16 w 52"/>
                <a:gd name="T19" fmla="*/ 2 h 50"/>
                <a:gd name="T20" fmla="*/ 8 w 52"/>
                <a:gd name="T21" fmla="*/ 6 h 50"/>
                <a:gd name="T22" fmla="*/ 2 w 52"/>
                <a:gd name="T23" fmla="*/ 15 h 50"/>
                <a:gd name="T24" fmla="*/ 0 w 52"/>
                <a:gd name="T25" fmla="*/ 25 h 50"/>
                <a:gd name="T26" fmla="*/ 2 w 52"/>
                <a:gd name="T27" fmla="*/ 34 h 50"/>
                <a:gd name="T28" fmla="*/ 8 w 52"/>
                <a:gd name="T29" fmla="*/ 42 h 50"/>
                <a:gd name="T30" fmla="*/ 16 w 52"/>
                <a:gd name="T31" fmla="*/ 48 h 50"/>
                <a:gd name="T32" fmla="*/ 26 w 52"/>
                <a:gd name="T33" fmla="*/ 5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1" name="Freeform 211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2" name="Freeform 212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69 w 113"/>
                <a:gd name="T1" fmla="*/ 156 h 156"/>
                <a:gd name="T2" fmla="*/ 44 w 113"/>
                <a:gd name="T3" fmla="*/ 156 h 156"/>
                <a:gd name="T4" fmla="*/ 39 w 113"/>
                <a:gd name="T5" fmla="*/ 149 h 156"/>
                <a:gd name="T6" fmla="*/ 29 w 113"/>
                <a:gd name="T7" fmla="*/ 131 h 156"/>
                <a:gd name="T8" fmla="*/ 17 w 113"/>
                <a:gd name="T9" fmla="*/ 106 h 156"/>
                <a:gd name="T10" fmla="*/ 6 w 113"/>
                <a:gd name="T11" fmla="*/ 77 h 156"/>
                <a:gd name="T12" fmla="*/ 0 w 113"/>
                <a:gd name="T13" fmla="*/ 50 h 156"/>
                <a:gd name="T14" fmla="*/ 5 w 113"/>
                <a:gd name="T15" fmla="*/ 24 h 156"/>
                <a:gd name="T16" fmla="*/ 22 w 113"/>
                <a:gd name="T17" fmla="*/ 7 h 156"/>
                <a:gd name="T18" fmla="*/ 55 w 113"/>
                <a:gd name="T19" fmla="*/ 0 h 156"/>
                <a:gd name="T20" fmla="*/ 91 w 113"/>
                <a:gd name="T21" fmla="*/ 7 h 156"/>
                <a:gd name="T22" fmla="*/ 108 w 113"/>
                <a:gd name="T23" fmla="*/ 24 h 156"/>
                <a:gd name="T24" fmla="*/ 113 w 113"/>
                <a:gd name="T25" fmla="*/ 50 h 156"/>
                <a:gd name="T26" fmla="*/ 107 w 113"/>
                <a:gd name="T27" fmla="*/ 77 h 156"/>
                <a:gd name="T28" fmla="*/ 97 w 113"/>
                <a:gd name="T29" fmla="*/ 106 h 156"/>
                <a:gd name="T30" fmla="*/ 84 w 113"/>
                <a:gd name="T31" fmla="*/ 131 h 156"/>
                <a:gd name="T32" fmla="*/ 74 w 113"/>
                <a:gd name="T33" fmla="*/ 149 h 156"/>
                <a:gd name="T34" fmla="*/ 69 w 113"/>
                <a:gd name="T35" fmla="*/ 156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3 w 152"/>
                <a:gd name="T1" fmla="*/ 122 h 123"/>
                <a:gd name="T2" fmla="*/ 0 w 152"/>
                <a:gd name="T3" fmla="*/ 100 h 123"/>
                <a:gd name="T4" fmla="*/ 4 w 152"/>
                <a:gd name="T5" fmla="*/ 93 h 123"/>
                <a:gd name="T6" fmla="*/ 14 w 152"/>
                <a:gd name="T7" fmla="*/ 75 h 123"/>
                <a:gd name="T8" fmla="*/ 29 w 152"/>
                <a:gd name="T9" fmla="*/ 52 h 123"/>
                <a:gd name="T10" fmla="*/ 48 w 152"/>
                <a:gd name="T11" fmla="*/ 27 h 123"/>
                <a:gd name="T12" fmla="*/ 70 w 152"/>
                <a:gd name="T13" fmla="*/ 9 h 123"/>
                <a:gd name="T14" fmla="*/ 93 w 152"/>
                <a:gd name="T15" fmla="*/ 0 h 123"/>
                <a:gd name="T16" fmla="*/ 118 w 152"/>
                <a:gd name="T17" fmla="*/ 5 h 123"/>
                <a:gd name="T18" fmla="*/ 141 w 152"/>
                <a:gd name="T19" fmla="*/ 32 h 123"/>
                <a:gd name="T20" fmla="*/ 149 w 152"/>
                <a:gd name="T21" fmla="*/ 50 h 123"/>
                <a:gd name="T22" fmla="*/ 152 w 152"/>
                <a:gd name="T23" fmla="*/ 65 h 123"/>
                <a:gd name="T24" fmla="*/ 151 w 152"/>
                <a:gd name="T25" fmla="*/ 79 h 123"/>
                <a:gd name="T26" fmla="*/ 146 w 152"/>
                <a:gd name="T27" fmla="*/ 91 h 123"/>
                <a:gd name="T28" fmla="*/ 138 w 152"/>
                <a:gd name="T29" fmla="*/ 99 h 123"/>
                <a:gd name="T30" fmla="*/ 127 w 152"/>
                <a:gd name="T31" fmla="*/ 107 h 123"/>
                <a:gd name="T32" fmla="*/ 114 w 152"/>
                <a:gd name="T33" fmla="*/ 113 h 123"/>
                <a:gd name="T34" fmla="*/ 99 w 152"/>
                <a:gd name="T35" fmla="*/ 116 h 123"/>
                <a:gd name="T36" fmla="*/ 84 w 152"/>
                <a:gd name="T37" fmla="*/ 120 h 123"/>
                <a:gd name="T38" fmla="*/ 69 w 152"/>
                <a:gd name="T39" fmla="*/ 121 h 123"/>
                <a:gd name="T40" fmla="*/ 54 w 152"/>
                <a:gd name="T41" fmla="*/ 122 h 123"/>
                <a:gd name="T42" fmla="*/ 42 w 152"/>
                <a:gd name="T43" fmla="*/ 123 h 123"/>
                <a:gd name="T44" fmla="*/ 30 w 152"/>
                <a:gd name="T45" fmla="*/ 123 h 123"/>
                <a:gd name="T46" fmla="*/ 21 w 152"/>
                <a:gd name="T47" fmla="*/ 122 h 123"/>
                <a:gd name="T48" fmla="*/ 15 w 152"/>
                <a:gd name="T49" fmla="*/ 122 h 123"/>
                <a:gd name="T50" fmla="*/ 13 w 152"/>
                <a:gd name="T51" fmla="*/ 122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23 h 122"/>
                <a:gd name="T2" fmla="*/ 13 w 153"/>
                <a:gd name="T3" fmla="*/ 1 h 122"/>
                <a:gd name="T4" fmla="*/ 15 w 153"/>
                <a:gd name="T5" fmla="*/ 1 h 122"/>
                <a:gd name="T6" fmla="*/ 21 w 153"/>
                <a:gd name="T7" fmla="*/ 1 h 122"/>
                <a:gd name="T8" fmla="*/ 30 w 153"/>
                <a:gd name="T9" fmla="*/ 0 h 122"/>
                <a:gd name="T10" fmla="*/ 42 w 153"/>
                <a:gd name="T11" fmla="*/ 0 h 122"/>
                <a:gd name="T12" fmla="*/ 54 w 153"/>
                <a:gd name="T13" fmla="*/ 1 h 122"/>
                <a:gd name="T14" fmla="*/ 69 w 153"/>
                <a:gd name="T15" fmla="*/ 2 h 122"/>
                <a:gd name="T16" fmla="*/ 84 w 153"/>
                <a:gd name="T17" fmla="*/ 4 h 122"/>
                <a:gd name="T18" fmla="*/ 99 w 153"/>
                <a:gd name="T19" fmla="*/ 7 h 122"/>
                <a:gd name="T20" fmla="*/ 114 w 153"/>
                <a:gd name="T21" fmla="*/ 10 h 122"/>
                <a:gd name="T22" fmla="*/ 127 w 153"/>
                <a:gd name="T23" fmla="*/ 16 h 122"/>
                <a:gd name="T24" fmla="*/ 138 w 153"/>
                <a:gd name="T25" fmla="*/ 23 h 122"/>
                <a:gd name="T26" fmla="*/ 146 w 153"/>
                <a:gd name="T27" fmla="*/ 32 h 122"/>
                <a:gd name="T28" fmla="*/ 152 w 153"/>
                <a:gd name="T29" fmla="*/ 43 h 122"/>
                <a:gd name="T30" fmla="*/ 153 w 153"/>
                <a:gd name="T31" fmla="*/ 55 h 122"/>
                <a:gd name="T32" fmla="*/ 150 w 153"/>
                <a:gd name="T33" fmla="*/ 70 h 122"/>
                <a:gd name="T34" fmla="*/ 142 w 153"/>
                <a:gd name="T35" fmla="*/ 89 h 122"/>
                <a:gd name="T36" fmla="*/ 118 w 153"/>
                <a:gd name="T37" fmla="*/ 115 h 122"/>
                <a:gd name="T38" fmla="*/ 93 w 153"/>
                <a:gd name="T39" fmla="*/ 122 h 122"/>
                <a:gd name="T40" fmla="*/ 70 w 153"/>
                <a:gd name="T41" fmla="*/ 114 h 122"/>
                <a:gd name="T42" fmla="*/ 48 w 153"/>
                <a:gd name="T43" fmla="*/ 95 h 122"/>
                <a:gd name="T44" fmla="*/ 29 w 153"/>
                <a:gd name="T45" fmla="*/ 72 h 122"/>
                <a:gd name="T46" fmla="*/ 14 w 153"/>
                <a:gd name="T47" fmla="*/ 48 h 122"/>
                <a:gd name="T48" fmla="*/ 4 w 153"/>
                <a:gd name="T49" fmla="*/ 30 h 122"/>
                <a:gd name="T50" fmla="*/ 0 w 153"/>
                <a:gd name="T51" fmla="*/ 2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5" name="Freeform 215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43 w 112"/>
                <a:gd name="T1" fmla="*/ 0 h 156"/>
                <a:gd name="T2" fmla="*/ 68 w 112"/>
                <a:gd name="T3" fmla="*/ 0 h 156"/>
                <a:gd name="T4" fmla="*/ 73 w 112"/>
                <a:gd name="T5" fmla="*/ 7 h 156"/>
                <a:gd name="T6" fmla="*/ 83 w 112"/>
                <a:gd name="T7" fmla="*/ 24 h 156"/>
                <a:gd name="T8" fmla="*/ 96 w 112"/>
                <a:gd name="T9" fmla="*/ 50 h 156"/>
                <a:gd name="T10" fmla="*/ 106 w 112"/>
                <a:gd name="T11" fmla="*/ 77 h 156"/>
                <a:gd name="T12" fmla="*/ 112 w 112"/>
                <a:gd name="T13" fmla="*/ 106 h 156"/>
                <a:gd name="T14" fmla="*/ 108 w 112"/>
                <a:gd name="T15" fmla="*/ 131 h 156"/>
                <a:gd name="T16" fmla="*/ 91 w 112"/>
                <a:gd name="T17" fmla="*/ 149 h 156"/>
                <a:gd name="T18" fmla="*/ 56 w 112"/>
                <a:gd name="T19" fmla="*/ 156 h 156"/>
                <a:gd name="T20" fmla="*/ 22 w 112"/>
                <a:gd name="T21" fmla="*/ 149 h 156"/>
                <a:gd name="T22" fmla="*/ 4 w 112"/>
                <a:gd name="T23" fmla="*/ 131 h 156"/>
                <a:gd name="T24" fmla="*/ 0 w 112"/>
                <a:gd name="T25" fmla="*/ 106 h 156"/>
                <a:gd name="T26" fmla="*/ 5 w 112"/>
                <a:gd name="T27" fmla="*/ 77 h 156"/>
                <a:gd name="T28" fmla="*/ 15 w 112"/>
                <a:gd name="T29" fmla="*/ 50 h 156"/>
                <a:gd name="T30" fmla="*/ 28 w 112"/>
                <a:gd name="T31" fmla="*/ 24 h 156"/>
                <a:gd name="T32" fmla="*/ 38 w 112"/>
                <a:gd name="T33" fmla="*/ 7 h 156"/>
                <a:gd name="T34" fmla="*/ 43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6" name="Freeform 216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38 w 151"/>
                <a:gd name="T1" fmla="*/ 1 h 123"/>
                <a:gd name="T2" fmla="*/ 151 w 151"/>
                <a:gd name="T3" fmla="*/ 23 h 123"/>
                <a:gd name="T4" fmla="*/ 147 w 151"/>
                <a:gd name="T5" fmla="*/ 30 h 123"/>
                <a:gd name="T6" fmla="*/ 137 w 151"/>
                <a:gd name="T7" fmla="*/ 48 h 123"/>
                <a:gd name="T8" fmla="*/ 122 w 151"/>
                <a:gd name="T9" fmla="*/ 71 h 123"/>
                <a:gd name="T10" fmla="*/ 103 w 151"/>
                <a:gd name="T11" fmla="*/ 95 h 123"/>
                <a:gd name="T12" fmla="*/ 82 w 151"/>
                <a:gd name="T13" fmla="*/ 114 h 123"/>
                <a:gd name="T14" fmla="*/ 57 w 151"/>
                <a:gd name="T15" fmla="*/ 123 h 123"/>
                <a:gd name="T16" fmla="*/ 34 w 151"/>
                <a:gd name="T17" fmla="*/ 117 h 123"/>
                <a:gd name="T18" fmla="*/ 11 w 151"/>
                <a:gd name="T19" fmla="*/ 91 h 123"/>
                <a:gd name="T20" fmla="*/ 3 w 151"/>
                <a:gd name="T21" fmla="*/ 72 h 123"/>
                <a:gd name="T22" fmla="*/ 0 w 151"/>
                <a:gd name="T23" fmla="*/ 57 h 123"/>
                <a:gd name="T24" fmla="*/ 0 w 151"/>
                <a:gd name="T25" fmla="*/ 44 h 123"/>
                <a:gd name="T26" fmla="*/ 6 w 151"/>
                <a:gd name="T27" fmla="*/ 32 h 123"/>
                <a:gd name="T28" fmla="*/ 14 w 151"/>
                <a:gd name="T29" fmla="*/ 24 h 123"/>
                <a:gd name="T30" fmla="*/ 25 w 151"/>
                <a:gd name="T31" fmla="*/ 16 h 123"/>
                <a:gd name="T32" fmla="*/ 38 w 151"/>
                <a:gd name="T33" fmla="*/ 10 h 123"/>
                <a:gd name="T34" fmla="*/ 52 w 151"/>
                <a:gd name="T35" fmla="*/ 7 h 123"/>
                <a:gd name="T36" fmla="*/ 67 w 151"/>
                <a:gd name="T37" fmla="*/ 3 h 123"/>
                <a:gd name="T38" fmla="*/ 82 w 151"/>
                <a:gd name="T39" fmla="*/ 2 h 123"/>
                <a:gd name="T40" fmla="*/ 97 w 151"/>
                <a:gd name="T41" fmla="*/ 1 h 123"/>
                <a:gd name="T42" fmla="*/ 109 w 151"/>
                <a:gd name="T43" fmla="*/ 0 h 123"/>
                <a:gd name="T44" fmla="*/ 121 w 151"/>
                <a:gd name="T45" fmla="*/ 0 h 123"/>
                <a:gd name="T46" fmla="*/ 130 w 151"/>
                <a:gd name="T47" fmla="*/ 1 h 123"/>
                <a:gd name="T48" fmla="*/ 136 w 151"/>
                <a:gd name="T49" fmla="*/ 1 h 123"/>
                <a:gd name="T50" fmla="*/ 138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7" name="Freeform 217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52 w 152"/>
                <a:gd name="T1" fmla="*/ 99 h 123"/>
                <a:gd name="T2" fmla="*/ 139 w 152"/>
                <a:gd name="T3" fmla="*/ 122 h 123"/>
                <a:gd name="T4" fmla="*/ 137 w 152"/>
                <a:gd name="T5" fmla="*/ 122 h 123"/>
                <a:gd name="T6" fmla="*/ 131 w 152"/>
                <a:gd name="T7" fmla="*/ 122 h 123"/>
                <a:gd name="T8" fmla="*/ 122 w 152"/>
                <a:gd name="T9" fmla="*/ 123 h 123"/>
                <a:gd name="T10" fmla="*/ 110 w 152"/>
                <a:gd name="T11" fmla="*/ 122 h 123"/>
                <a:gd name="T12" fmla="*/ 98 w 152"/>
                <a:gd name="T13" fmla="*/ 122 h 123"/>
                <a:gd name="T14" fmla="*/ 83 w 152"/>
                <a:gd name="T15" fmla="*/ 121 h 123"/>
                <a:gd name="T16" fmla="*/ 68 w 152"/>
                <a:gd name="T17" fmla="*/ 118 h 123"/>
                <a:gd name="T18" fmla="*/ 53 w 152"/>
                <a:gd name="T19" fmla="*/ 116 h 123"/>
                <a:gd name="T20" fmla="*/ 39 w 152"/>
                <a:gd name="T21" fmla="*/ 111 h 123"/>
                <a:gd name="T22" fmla="*/ 26 w 152"/>
                <a:gd name="T23" fmla="*/ 106 h 123"/>
                <a:gd name="T24" fmla="*/ 15 w 152"/>
                <a:gd name="T25" fmla="*/ 99 h 123"/>
                <a:gd name="T26" fmla="*/ 7 w 152"/>
                <a:gd name="T27" fmla="*/ 91 h 123"/>
                <a:gd name="T28" fmla="*/ 1 w 152"/>
                <a:gd name="T29" fmla="*/ 79 h 123"/>
                <a:gd name="T30" fmla="*/ 0 w 152"/>
                <a:gd name="T31" fmla="*/ 66 h 123"/>
                <a:gd name="T32" fmla="*/ 3 w 152"/>
                <a:gd name="T33" fmla="*/ 51 h 123"/>
                <a:gd name="T34" fmla="*/ 11 w 152"/>
                <a:gd name="T35" fmla="*/ 33 h 123"/>
                <a:gd name="T36" fmla="*/ 34 w 152"/>
                <a:gd name="T37" fmla="*/ 6 h 123"/>
                <a:gd name="T38" fmla="*/ 58 w 152"/>
                <a:gd name="T39" fmla="*/ 0 h 123"/>
                <a:gd name="T40" fmla="*/ 83 w 152"/>
                <a:gd name="T41" fmla="*/ 8 h 123"/>
                <a:gd name="T42" fmla="*/ 104 w 152"/>
                <a:gd name="T43" fmla="*/ 27 h 123"/>
                <a:gd name="T44" fmla="*/ 123 w 152"/>
                <a:gd name="T45" fmla="*/ 50 h 123"/>
                <a:gd name="T46" fmla="*/ 138 w 152"/>
                <a:gd name="T47" fmla="*/ 73 h 123"/>
                <a:gd name="T48" fmla="*/ 148 w 152"/>
                <a:gd name="T49" fmla="*/ 92 h 123"/>
                <a:gd name="T50" fmla="*/ 152 w 152"/>
                <a:gd name="T51" fmla="*/ 99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8" name="Freeform 218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6 w 136"/>
                <a:gd name="T1" fmla="*/ 67 h 148"/>
                <a:gd name="T2" fmla="*/ 0 w 136"/>
                <a:gd name="T3" fmla="*/ 47 h 148"/>
                <a:gd name="T4" fmla="*/ 7 w 136"/>
                <a:gd name="T5" fmla="*/ 33 h 148"/>
                <a:gd name="T6" fmla="*/ 15 w 136"/>
                <a:gd name="T7" fmla="*/ 27 h 148"/>
                <a:gd name="T8" fmla="*/ 24 w 136"/>
                <a:gd name="T9" fmla="*/ 25 h 148"/>
                <a:gd name="T10" fmla="*/ 35 w 136"/>
                <a:gd name="T11" fmla="*/ 25 h 148"/>
                <a:gd name="T12" fmla="*/ 43 w 136"/>
                <a:gd name="T13" fmla="*/ 16 h 148"/>
                <a:gd name="T14" fmla="*/ 58 w 136"/>
                <a:gd name="T15" fmla="*/ 2 h 148"/>
                <a:gd name="T16" fmla="*/ 79 w 136"/>
                <a:gd name="T17" fmla="*/ 2 h 148"/>
                <a:gd name="T18" fmla="*/ 92 w 136"/>
                <a:gd name="T19" fmla="*/ 16 h 148"/>
                <a:gd name="T20" fmla="*/ 100 w 136"/>
                <a:gd name="T21" fmla="*/ 24 h 148"/>
                <a:gd name="T22" fmla="*/ 111 w 136"/>
                <a:gd name="T23" fmla="*/ 23 h 148"/>
                <a:gd name="T24" fmla="*/ 121 w 136"/>
                <a:gd name="T25" fmla="*/ 26 h 148"/>
                <a:gd name="T26" fmla="*/ 129 w 136"/>
                <a:gd name="T27" fmla="*/ 32 h 148"/>
                <a:gd name="T28" fmla="*/ 136 w 136"/>
                <a:gd name="T29" fmla="*/ 46 h 148"/>
                <a:gd name="T30" fmla="*/ 130 w 136"/>
                <a:gd name="T31" fmla="*/ 65 h 148"/>
                <a:gd name="T32" fmla="*/ 130 w 136"/>
                <a:gd name="T33" fmla="*/ 80 h 148"/>
                <a:gd name="T34" fmla="*/ 136 w 136"/>
                <a:gd name="T35" fmla="*/ 100 h 148"/>
                <a:gd name="T36" fmla="*/ 129 w 136"/>
                <a:gd name="T37" fmla="*/ 115 h 148"/>
                <a:gd name="T38" fmla="*/ 121 w 136"/>
                <a:gd name="T39" fmla="*/ 121 h 148"/>
                <a:gd name="T40" fmla="*/ 112 w 136"/>
                <a:gd name="T41" fmla="*/ 123 h 148"/>
                <a:gd name="T42" fmla="*/ 102 w 136"/>
                <a:gd name="T43" fmla="*/ 122 h 148"/>
                <a:gd name="T44" fmla="*/ 94 w 136"/>
                <a:gd name="T45" fmla="*/ 131 h 148"/>
                <a:gd name="T46" fmla="*/ 80 w 136"/>
                <a:gd name="T47" fmla="*/ 146 h 148"/>
                <a:gd name="T48" fmla="*/ 59 w 136"/>
                <a:gd name="T49" fmla="*/ 146 h 148"/>
                <a:gd name="T50" fmla="*/ 45 w 136"/>
                <a:gd name="T51" fmla="*/ 131 h 148"/>
                <a:gd name="T52" fmla="*/ 36 w 136"/>
                <a:gd name="T53" fmla="*/ 123 h 148"/>
                <a:gd name="T54" fmla="*/ 26 w 136"/>
                <a:gd name="T55" fmla="*/ 124 h 148"/>
                <a:gd name="T56" fmla="*/ 16 w 136"/>
                <a:gd name="T57" fmla="*/ 122 h 148"/>
                <a:gd name="T58" fmla="*/ 8 w 136"/>
                <a:gd name="T59" fmla="*/ 116 h 148"/>
                <a:gd name="T60" fmla="*/ 1 w 136"/>
                <a:gd name="T61" fmla="*/ 101 h 148"/>
                <a:gd name="T62" fmla="*/ 7 w 136"/>
                <a:gd name="T63" fmla="*/ 83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9" name="Freeform 219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9 w 39"/>
                <a:gd name="T1" fmla="*/ 40 h 40"/>
                <a:gd name="T2" fmla="*/ 27 w 39"/>
                <a:gd name="T3" fmla="*/ 39 h 40"/>
                <a:gd name="T4" fmla="*/ 33 w 39"/>
                <a:gd name="T5" fmla="*/ 34 h 40"/>
                <a:gd name="T6" fmla="*/ 38 w 39"/>
                <a:gd name="T7" fmla="*/ 27 h 40"/>
                <a:gd name="T8" fmla="*/ 39 w 39"/>
                <a:gd name="T9" fmla="*/ 20 h 40"/>
                <a:gd name="T10" fmla="*/ 38 w 39"/>
                <a:gd name="T11" fmla="*/ 12 h 40"/>
                <a:gd name="T12" fmla="*/ 33 w 39"/>
                <a:gd name="T13" fmla="*/ 5 h 40"/>
                <a:gd name="T14" fmla="*/ 27 w 39"/>
                <a:gd name="T15" fmla="*/ 1 h 40"/>
                <a:gd name="T16" fmla="*/ 19 w 39"/>
                <a:gd name="T17" fmla="*/ 0 h 40"/>
                <a:gd name="T18" fmla="*/ 12 w 39"/>
                <a:gd name="T19" fmla="*/ 1 h 40"/>
                <a:gd name="T20" fmla="*/ 6 w 39"/>
                <a:gd name="T21" fmla="*/ 5 h 40"/>
                <a:gd name="T22" fmla="*/ 1 w 39"/>
                <a:gd name="T23" fmla="*/ 12 h 40"/>
                <a:gd name="T24" fmla="*/ 0 w 39"/>
                <a:gd name="T25" fmla="*/ 20 h 40"/>
                <a:gd name="T26" fmla="*/ 1 w 39"/>
                <a:gd name="T27" fmla="*/ 27 h 40"/>
                <a:gd name="T28" fmla="*/ 6 w 39"/>
                <a:gd name="T29" fmla="*/ 34 h 40"/>
                <a:gd name="T30" fmla="*/ 12 w 39"/>
                <a:gd name="T31" fmla="*/ 39 h 40"/>
                <a:gd name="T32" fmla="*/ 19 w 39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0" name="Freeform 220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6 w 136"/>
                <a:gd name="T1" fmla="*/ 66 h 147"/>
                <a:gd name="T2" fmla="*/ 0 w 136"/>
                <a:gd name="T3" fmla="*/ 47 h 147"/>
                <a:gd name="T4" fmla="*/ 7 w 136"/>
                <a:gd name="T5" fmla="*/ 33 h 147"/>
                <a:gd name="T6" fmla="*/ 15 w 136"/>
                <a:gd name="T7" fmla="*/ 26 h 147"/>
                <a:gd name="T8" fmla="*/ 25 w 136"/>
                <a:gd name="T9" fmla="*/ 24 h 147"/>
                <a:gd name="T10" fmla="*/ 35 w 136"/>
                <a:gd name="T11" fmla="*/ 25 h 147"/>
                <a:gd name="T12" fmla="*/ 43 w 136"/>
                <a:gd name="T13" fmla="*/ 16 h 147"/>
                <a:gd name="T14" fmla="*/ 58 w 136"/>
                <a:gd name="T15" fmla="*/ 2 h 147"/>
                <a:gd name="T16" fmla="*/ 79 w 136"/>
                <a:gd name="T17" fmla="*/ 2 h 147"/>
                <a:gd name="T18" fmla="*/ 92 w 136"/>
                <a:gd name="T19" fmla="*/ 16 h 147"/>
                <a:gd name="T20" fmla="*/ 101 w 136"/>
                <a:gd name="T21" fmla="*/ 24 h 147"/>
                <a:gd name="T22" fmla="*/ 111 w 136"/>
                <a:gd name="T23" fmla="*/ 23 h 147"/>
                <a:gd name="T24" fmla="*/ 121 w 136"/>
                <a:gd name="T25" fmla="*/ 25 h 147"/>
                <a:gd name="T26" fmla="*/ 129 w 136"/>
                <a:gd name="T27" fmla="*/ 32 h 147"/>
                <a:gd name="T28" fmla="*/ 136 w 136"/>
                <a:gd name="T29" fmla="*/ 46 h 147"/>
                <a:gd name="T30" fmla="*/ 130 w 136"/>
                <a:gd name="T31" fmla="*/ 65 h 147"/>
                <a:gd name="T32" fmla="*/ 130 w 136"/>
                <a:gd name="T33" fmla="*/ 80 h 147"/>
                <a:gd name="T34" fmla="*/ 136 w 136"/>
                <a:gd name="T35" fmla="*/ 100 h 147"/>
                <a:gd name="T36" fmla="*/ 129 w 136"/>
                <a:gd name="T37" fmla="*/ 114 h 147"/>
                <a:gd name="T38" fmla="*/ 121 w 136"/>
                <a:gd name="T39" fmla="*/ 121 h 147"/>
                <a:gd name="T40" fmla="*/ 112 w 136"/>
                <a:gd name="T41" fmla="*/ 123 h 147"/>
                <a:gd name="T42" fmla="*/ 102 w 136"/>
                <a:gd name="T43" fmla="*/ 122 h 147"/>
                <a:gd name="T44" fmla="*/ 94 w 136"/>
                <a:gd name="T45" fmla="*/ 131 h 147"/>
                <a:gd name="T46" fmla="*/ 80 w 136"/>
                <a:gd name="T47" fmla="*/ 145 h 147"/>
                <a:gd name="T48" fmla="*/ 59 w 136"/>
                <a:gd name="T49" fmla="*/ 145 h 147"/>
                <a:gd name="T50" fmla="*/ 45 w 136"/>
                <a:gd name="T51" fmla="*/ 131 h 147"/>
                <a:gd name="T52" fmla="*/ 36 w 136"/>
                <a:gd name="T53" fmla="*/ 123 h 147"/>
                <a:gd name="T54" fmla="*/ 26 w 136"/>
                <a:gd name="T55" fmla="*/ 124 h 147"/>
                <a:gd name="T56" fmla="*/ 16 w 136"/>
                <a:gd name="T57" fmla="*/ 122 h 147"/>
                <a:gd name="T58" fmla="*/ 8 w 136"/>
                <a:gd name="T59" fmla="*/ 116 h 147"/>
                <a:gd name="T60" fmla="*/ 1 w 136"/>
                <a:gd name="T61" fmla="*/ 101 h 147"/>
                <a:gd name="T62" fmla="*/ 7 w 136"/>
                <a:gd name="T63" fmla="*/ 8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1" name="Freeform 221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9 w 39"/>
                <a:gd name="T1" fmla="*/ 39 h 39"/>
                <a:gd name="T2" fmla="*/ 28 w 39"/>
                <a:gd name="T3" fmla="*/ 38 h 39"/>
                <a:gd name="T4" fmla="*/ 33 w 39"/>
                <a:gd name="T5" fmla="*/ 33 h 39"/>
                <a:gd name="T6" fmla="*/ 38 w 39"/>
                <a:gd name="T7" fmla="*/ 27 h 39"/>
                <a:gd name="T8" fmla="*/ 39 w 39"/>
                <a:gd name="T9" fmla="*/ 19 h 39"/>
                <a:gd name="T10" fmla="*/ 38 w 39"/>
                <a:gd name="T11" fmla="*/ 12 h 39"/>
                <a:gd name="T12" fmla="*/ 33 w 39"/>
                <a:gd name="T13" fmla="*/ 5 h 39"/>
                <a:gd name="T14" fmla="*/ 28 w 39"/>
                <a:gd name="T15" fmla="*/ 1 h 39"/>
                <a:gd name="T16" fmla="*/ 19 w 39"/>
                <a:gd name="T17" fmla="*/ 0 h 39"/>
                <a:gd name="T18" fmla="*/ 13 w 39"/>
                <a:gd name="T19" fmla="*/ 1 h 39"/>
                <a:gd name="T20" fmla="*/ 6 w 39"/>
                <a:gd name="T21" fmla="*/ 5 h 39"/>
                <a:gd name="T22" fmla="*/ 1 w 39"/>
                <a:gd name="T23" fmla="*/ 12 h 39"/>
                <a:gd name="T24" fmla="*/ 0 w 39"/>
                <a:gd name="T25" fmla="*/ 19 h 39"/>
                <a:gd name="T26" fmla="*/ 1 w 39"/>
                <a:gd name="T27" fmla="*/ 27 h 39"/>
                <a:gd name="T28" fmla="*/ 6 w 39"/>
                <a:gd name="T29" fmla="*/ 33 h 39"/>
                <a:gd name="T30" fmla="*/ 13 w 39"/>
                <a:gd name="T31" fmla="*/ 38 h 39"/>
                <a:gd name="T32" fmla="*/ 19 w 39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9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29 h 59"/>
                <a:gd name="T26" fmla="*/ 2 w 60"/>
                <a:gd name="T27" fmla="*/ 35 h 59"/>
                <a:gd name="T28" fmla="*/ 3 w 60"/>
                <a:gd name="T29" fmla="*/ 41 h 59"/>
                <a:gd name="T30" fmla="*/ 6 w 60"/>
                <a:gd name="T31" fmla="*/ 46 h 59"/>
                <a:gd name="T32" fmla="*/ 10 w 60"/>
                <a:gd name="T33" fmla="*/ 50 h 59"/>
                <a:gd name="T34" fmla="*/ 14 w 60"/>
                <a:gd name="T35" fmla="*/ 54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7 w 60"/>
                <a:gd name="T47" fmla="*/ 54 h 59"/>
                <a:gd name="T48" fmla="*/ 51 w 60"/>
                <a:gd name="T49" fmla="*/ 50 h 59"/>
                <a:gd name="T50" fmla="*/ 55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4 h 30"/>
                <a:gd name="T12" fmla="*/ 2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7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0 w 60"/>
                <a:gd name="T27" fmla="*/ 36 h 60"/>
                <a:gd name="T28" fmla="*/ 2 w 60"/>
                <a:gd name="T29" fmla="*/ 42 h 60"/>
                <a:gd name="T30" fmla="*/ 4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7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1 w 29"/>
                <a:gd name="T3" fmla="*/ 30 h 30"/>
                <a:gd name="T4" fmla="*/ 9 w 29"/>
                <a:gd name="T5" fmla="*/ 29 h 30"/>
                <a:gd name="T6" fmla="*/ 7 w 29"/>
                <a:gd name="T7" fmla="*/ 27 h 30"/>
                <a:gd name="T8" fmla="*/ 4 w 29"/>
                <a:gd name="T9" fmla="*/ 26 h 30"/>
                <a:gd name="T10" fmla="*/ 2 w 29"/>
                <a:gd name="T11" fmla="*/ 23 h 30"/>
                <a:gd name="T12" fmla="*/ 1 w 29"/>
                <a:gd name="T13" fmla="*/ 21 h 30"/>
                <a:gd name="T14" fmla="*/ 0 w 29"/>
                <a:gd name="T15" fmla="*/ 18 h 30"/>
                <a:gd name="T16" fmla="*/ 0 w 29"/>
                <a:gd name="T17" fmla="*/ 15 h 30"/>
                <a:gd name="T18" fmla="*/ 0 w 29"/>
                <a:gd name="T19" fmla="*/ 13 h 30"/>
                <a:gd name="T20" fmla="*/ 1 w 29"/>
                <a:gd name="T21" fmla="*/ 10 h 30"/>
                <a:gd name="T22" fmla="*/ 2 w 29"/>
                <a:gd name="T23" fmla="*/ 7 h 30"/>
                <a:gd name="T24" fmla="*/ 4 w 29"/>
                <a:gd name="T25" fmla="*/ 5 h 30"/>
                <a:gd name="T26" fmla="*/ 7 w 29"/>
                <a:gd name="T27" fmla="*/ 3 h 30"/>
                <a:gd name="T28" fmla="*/ 9 w 29"/>
                <a:gd name="T29" fmla="*/ 1 h 30"/>
                <a:gd name="T30" fmla="*/ 11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3 h 30"/>
                <a:gd name="T40" fmla="*/ 25 w 29"/>
                <a:gd name="T41" fmla="*/ 5 h 30"/>
                <a:gd name="T42" fmla="*/ 26 w 29"/>
                <a:gd name="T43" fmla="*/ 7 h 30"/>
                <a:gd name="T44" fmla="*/ 28 w 29"/>
                <a:gd name="T45" fmla="*/ 10 h 30"/>
                <a:gd name="T46" fmla="*/ 29 w 29"/>
                <a:gd name="T47" fmla="*/ 13 h 30"/>
                <a:gd name="T48" fmla="*/ 29 w 29"/>
                <a:gd name="T49" fmla="*/ 15 h 30"/>
                <a:gd name="T50" fmla="*/ 28 w 29"/>
                <a:gd name="T51" fmla="*/ 21 h 30"/>
                <a:gd name="T52" fmla="*/ 25 w 29"/>
                <a:gd name="T53" fmla="*/ 26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8 h 59"/>
                <a:gd name="T10" fmla="*/ 46 w 60"/>
                <a:gd name="T11" fmla="*/ 5 h 59"/>
                <a:gd name="T12" fmla="*/ 41 w 60"/>
                <a:gd name="T13" fmla="*/ 3 h 59"/>
                <a:gd name="T14" fmla="*/ 35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8 h 59"/>
                <a:gd name="T22" fmla="*/ 2 w 60"/>
                <a:gd name="T23" fmla="*/ 19 h 59"/>
                <a:gd name="T24" fmla="*/ 0 w 60"/>
                <a:gd name="T25" fmla="*/ 30 h 59"/>
                <a:gd name="T26" fmla="*/ 1 w 60"/>
                <a:gd name="T27" fmla="*/ 36 h 59"/>
                <a:gd name="T28" fmla="*/ 2 w 60"/>
                <a:gd name="T29" fmla="*/ 41 h 59"/>
                <a:gd name="T30" fmla="*/ 5 w 60"/>
                <a:gd name="T31" fmla="*/ 46 h 59"/>
                <a:gd name="T32" fmla="*/ 9 w 60"/>
                <a:gd name="T33" fmla="*/ 51 h 59"/>
                <a:gd name="T34" fmla="*/ 13 w 60"/>
                <a:gd name="T35" fmla="*/ 54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4 h 59"/>
                <a:gd name="T48" fmla="*/ 50 w 60"/>
                <a:gd name="T49" fmla="*/ 51 h 59"/>
                <a:gd name="T50" fmla="*/ 54 w 60"/>
                <a:gd name="T51" fmla="*/ 46 h 59"/>
                <a:gd name="T52" fmla="*/ 57 w 60"/>
                <a:gd name="T53" fmla="*/ 41 h 59"/>
                <a:gd name="T54" fmla="*/ 58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1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6 h 29"/>
                <a:gd name="T10" fmla="*/ 2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2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1 h 29"/>
                <a:gd name="T30" fmla="*/ 11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0 w 30"/>
                <a:gd name="T37" fmla="*/ 1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8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8 w 30"/>
                <a:gd name="T51" fmla="*/ 21 h 29"/>
                <a:gd name="T52" fmla="*/ 25 w 30"/>
                <a:gd name="T53" fmla="*/ 26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5 w 60"/>
                <a:gd name="T7" fmla="*/ 13 h 60"/>
                <a:gd name="T8" fmla="*/ 52 w 60"/>
                <a:gd name="T9" fmla="*/ 8 h 60"/>
                <a:gd name="T10" fmla="*/ 47 w 60"/>
                <a:gd name="T11" fmla="*/ 5 h 60"/>
                <a:gd name="T12" fmla="*/ 42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7 w 60"/>
                <a:gd name="T47" fmla="*/ 54 h 60"/>
                <a:gd name="T48" fmla="*/ 52 w 60"/>
                <a:gd name="T49" fmla="*/ 51 h 60"/>
                <a:gd name="T50" fmla="*/ 55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1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1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9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0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9 w 60"/>
                <a:gd name="T37" fmla="*/ 56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0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9 w 30"/>
                <a:gd name="T5" fmla="*/ 27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1 w 30"/>
                <a:gd name="T13" fmla="*/ 19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1 w 30"/>
                <a:gd name="T21" fmla="*/ 9 h 29"/>
                <a:gd name="T22" fmla="*/ 3 w 30"/>
                <a:gd name="T23" fmla="*/ 6 h 29"/>
                <a:gd name="T24" fmla="*/ 5 w 30"/>
                <a:gd name="T25" fmla="*/ 3 h 29"/>
                <a:gd name="T26" fmla="*/ 7 w 30"/>
                <a:gd name="T27" fmla="*/ 2 h 29"/>
                <a:gd name="T28" fmla="*/ 9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3 h 29"/>
                <a:gd name="T42" fmla="*/ 27 w 30"/>
                <a:gd name="T43" fmla="*/ 6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7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3 h 60"/>
                <a:gd name="T8" fmla="*/ 50 w 59"/>
                <a:gd name="T9" fmla="*/ 9 h 60"/>
                <a:gd name="T10" fmla="*/ 46 w 59"/>
                <a:gd name="T11" fmla="*/ 5 h 60"/>
                <a:gd name="T12" fmla="*/ 41 w 59"/>
                <a:gd name="T13" fmla="*/ 3 h 60"/>
                <a:gd name="T14" fmla="*/ 35 w 59"/>
                <a:gd name="T15" fmla="*/ 2 h 60"/>
                <a:gd name="T16" fmla="*/ 30 w 59"/>
                <a:gd name="T17" fmla="*/ 0 h 60"/>
                <a:gd name="T18" fmla="*/ 18 w 59"/>
                <a:gd name="T19" fmla="*/ 3 h 60"/>
                <a:gd name="T20" fmla="*/ 9 w 59"/>
                <a:gd name="T21" fmla="*/ 9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7 h 60"/>
                <a:gd name="T32" fmla="*/ 9 w 59"/>
                <a:gd name="T33" fmla="*/ 51 h 60"/>
                <a:gd name="T34" fmla="*/ 13 w 59"/>
                <a:gd name="T35" fmla="*/ 55 h 60"/>
                <a:gd name="T36" fmla="*/ 18 w 59"/>
                <a:gd name="T37" fmla="*/ 58 h 60"/>
                <a:gd name="T38" fmla="*/ 24 w 59"/>
                <a:gd name="T39" fmla="*/ 59 h 60"/>
                <a:gd name="T40" fmla="*/ 30 w 59"/>
                <a:gd name="T41" fmla="*/ 60 h 60"/>
                <a:gd name="T42" fmla="*/ 35 w 59"/>
                <a:gd name="T43" fmla="*/ 59 h 60"/>
                <a:gd name="T44" fmla="*/ 41 w 59"/>
                <a:gd name="T45" fmla="*/ 58 h 60"/>
                <a:gd name="T46" fmla="*/ 46 w 59"/>
                <a:gd name="T47" fmla="*/ 55 h 60"/>
                <a:gd name="T48" fmla="*/ 50 w 59"/>
                <a:gd name="T49" fmla="*/ 51 h 60"/>
                <a:gd name="T50" fmla="*/ 54 w 59"/>
                <a:gd name="T51" fmla="*/ 47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3" name="Freeform 233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6 w 30"/>
                <a:gd name="T7" fmla="*/ 27 h 30"/>
                <a:gd name="T8" fmla="*/ 4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4 w 30"/>
                <a:gd name="T25" fmla="*/ 5 h 30"/>
                <a:gd name="T26" fmla="*/ 6 w 30"/>
                <a:gd name="T27" fmla="*/ 3 h 30"/>
                <a:gd name="T28" fmla="*/ 9 w 30"/>
                <a:gd name="T29" fmla="*/ 2 h 30"/>
                <a:gd name="T30" fmla="*/ 12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0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8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1 h 30"/>
                <a:gd name="T52" fmla="*/ 25 w 30"/>
                <a:gd name="T53" fmla="*/ 26 h 30"/>
                <a:gd name="T54" fmla="*/ 20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60 h 60"/>
                <a:gd name="T40" fmla="*/ 30 w 60"/>
                <a:gd name="T41" fmla="*/ 60 h 60"/>
                <a:gd name="T42" fmla="*/ 36 w 60"/>
                <a:gd name="T43" fmla="*/ 60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8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1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3 h 30"/>
                <a:gd name="T20" fmla="*/ 1 w 30"/>
                <a:gd name="T21" fmla="*/ 9 h 30"/>
                <a:gd name="T22" fmla="*/ 2 w 30"/>
                <a:gd name="T23" fmla="*/ 7 h 30"/>
                <a:gd name="T24" fmla="*/ 4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6" name="Freeform 236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24 h 60"/>
                <a:gd name="T4" fmla="*/ 56 w 58"/>
                <a:gd name="T5" fmla="*/ 18 h 60"/>
                <a:gd name="T6" fmla="*/ 54 w 58"/>
                <a:gd name="T7" fmla="*/ 14 h 60"/>
                <a:gd name="T8" fmla="*/ 50 w 58"/>
                <a:gd name="T9" fmla="*/ 9 h 60"/>
                <a:gd name="T10" fmla="*/ 46 w 58"/>
                <a:gd name="T11" fmla="*/ 6 h 60"/>
                <a:gd name="T12" fmla="*/ 40 w 58"/>
                <a:gd name="T13" fmla="*/ 2 h 60"/>
                <a:gd name="T14" fmla="*/ 34 w 58"/>
                <a:gd name="T15" fmla="*/ 1 h 60"/>
                <a:gd name="T16" fmla="*/ 28 w 58"/>
                <a:gd name="T17" fmla="*/ 0 h 60"/>
                <a:gd name="T18" fmla="*/ 17 w 58"/>
                <a:gd name="T19" fmla="*/ 2 h 60"/>
                <a:gd name="T20" fmla="*/ 8 w 58"/>
                <a:gd name="T21" fmla="*/ 9 h 60"/>
                <a:gd name="T22" fmla="*/ 2 w 58"/>
                <a:gd name="T23" fmla="*/ 18 h 60"/>
                <a:gd name="T24" fmla="*/ 0 w 58"/>
                <a:gd name="T25" fmla="*/ 30 h 60"/>
                <a:gd name="T26" fmla="*/ 0 w 58"/>
                <a:gd name="T27" fmla="*/ 36 h 60"/>
                <a:gd name="T28" fmla="*/ 2 w 58"/>
                <a:gd name="T29" fmla="*/ 42 h 60"/>
                <a:gd name="T30" fmla="*/ 4 w 58"/>
                <a:gd name="T31" fmla="*/ 46 h 60"/>
                <a:gd name="T32" fmla="*/ 8 w 58"/>
                <a:gd name="T33" fmla="*/ 51 h 60"/>
                <a:gd name="T34" fmla="*/ 12 w 58"/>
                <a:gd name="T35" fmla="*/ 54 h 60"/>
                <a:gd name="T36" fmla="*/ 18 w 58"/>
                <a:gd name="T37" fmla="*/ 58 h 60"/>
                <a:gd name="T38" fmla="*/ 23 w 58"/>
                <a:gd name="T39" fmla="*/ 59 h 60"/>
                <a:gd name="T40" fmla="*/ 28 w 58"/>
                <a:gd name="T41" fmla="*/ 60 h 60"/>
                <a:gd name="T42" fmla="*/ 34 w 58"/>
                <a:gd name="T43" fmla="*/ 59 h 60"/>
                <a:gd name="T44" fmla="*/ 40 w 58"/>
                <a:gd name="T45" fmla="*/ 58 h 60"/>
                <a:gd name="T46" fmla="*/ 46 w 58"/>
                <a:gd name="T47" fmla="*/ 54 h 60"/>
                <a:gd name="T48" fmla="*/ 50 w 58"/>
                <a:gd name="T49" fmla="*/ 51 h 60"/>
                <a:gd name="T50" fmla="*/ 54 w 58"/>
                <a:gd name="T51" fmla="*/ 46 h 60"/>
                <a:gd name="T52" fmla="*/ 56 w 58"/>
                <a:gd name="T53" fmla="*/ 42 h 60"/>
                <a:gd name="T54" fmla="*/ 58 w 58"/>
                <a:gd name="T55" fmla="*/ 36 h 60"/>
                <a:gd name="T56" fmla="*/ 58 w 58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3 w 28"/>
                <a:gd name="T1" fmla="*/ 30 h 30"/>
                <a:gd name="T2" fmla="*/ 11 w 28"/>
                <a:gd name="T3" fmla="*/ 30 h 30"/>
                <a:gd name="T4" fmla="*/ 9 w 28"/>
                <a:gd name="T5" fmla="*/ 29 h 30"/>
                <a:gd name="T6" fmla="*/ 5 w 28"/>
                <a:gd name="T7" fmla="*/ 28 h 30"/>
                <a:gd name="T8" fmla="*/ 3 w 28"/>
                <a:gd name="T9" fmla="*/ 25 h 30"/>
                <a:gd name="T10" fmla="*/ 2 w 28"/>
                <a:gd name="T11" fmla="*/ 23 h 30"/>
                <a:gd name="T12" fmla="*/ 1 w 28"/>
                <a:gd name="T13" fmla="*/ 21 h 30"/>
                <a:gd name="T14" fmla="*/ 0 w 28"/>
                <a:gd name="T15" fmla="*/ 18 h 30"/>
                <a:gd name="T16" fmla="*/ 0 w 28"/>
                <a:gd name="T17" fmla="*/ 15 h 30"/>
                <a:gd name="T18" fmla="*/ 0 w 28"/>
                <a:gd name="T19" fmla="*/ 13 h 30"/>
                <a:gd name="T20" fmla="*/ 1 w 28"/>
                <a:gd name="T21" fmla="*/ 9 h 30"/>
                <a:gd name="T22" fmla="*/ 2 w 28"/>
                <a:gd name="T23" fmla="*/ 7 h 30"/>
                <a:gd name="T24" fmla="*/ 3 w 28"/>
                <a:gd name="T25" fmla="*/ 5 h 30"/>
                <a:gd name="T26" fmla="*/ 5 w 28"/>
                <a:gd name="T27" fmla="*/ 3 h 30"/>
                <a:gd name="T28" fmla="*/ 9 w 28"/>
                <a:gd name="T29" fmla="*/ 1 h 30"/>
                <a:gd name="T30" fmla="*/ 11 w 28"/>
                <a:gd name="T31" fmla="*/ 0 h 30"/>
                <a:gd name="T32" fmla="*/ 13 w 28"/>
                <a:gd name="T33" fmla="*/ 0 h 30"/>
                <a:gd name="T34" fmla="*/ 17 w 28"/>
                <a:gd name="T35" fmla="*/ 0 h 30"/>
                <a:gd name="T36" fmla="*/ 19 w 28"/>
                <a:gd name="T37" fmla="*/ 1 h 30"/>
                <a:gd name="T38" fmla="*/ 23 w 28"/>
                <a:gd name="T39" fmla="*/ 3 h 30"/>
                <a:gd name="T40" fmla="*/ 25 w 28"/>
                <a:gd name="T41" fmla="*/ 5 h 30"/>
                <a:gd name="T42" fmla="*/ 26 w 28"/>
                <a:gd name="T43" fmla="*/ 7 h 30"/>
                <a:gd name="T44" fmla="*/ 27 w 28"/>
                <a:gd name="T45" fmla="*/ 9 h 30"/>
                <a:gd name="T46" fmla="*/ 28 w 28"/>
                <a:gd name="T47" fmla="*/ 13 h 30"/>
                <a:gd name="T48" fmla="*/ 28 w 28"/>
                <a:gd name="T49" fmla="*/ 15 h 30"/>
                <a:gd name="T50" fmla="*/ 27 w 28"/>
                <a:gd name="T51" fmla="*/ 21 h 30"/>
                <a:gd name="T52" fmla="*/ 25 w 28"/>
                <a:gd name="T53" fmla="*/ 25 h 30"/>
                <a:gd name="T54" fmla="*/ 19 w 28"/>
                <a:gd name="T55" fmla="*/ 29 h 30"/>
                <a:gd name="T56" fmla="*/ 13 w 28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2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8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9" name="Freeform 239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0" name="Freeform 240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8 w 60"/>
                <a:gd name="T3" fmla="*/ 24 h 59"/>
                <a:gd name="T4" fmla="*/ 57 w 60"/>
                <a:gd name="T5" fmla="*/ 18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2 h 59"/>
                <a:gd name="T14" fmla="*/ 35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2 w 60"/>
                <a:gd name="T29" fmla="*/ 41 h 59"/>
                <a:gd name="T30" fmla="*/ 4 w 60"/>
                <a:gd name="T31" fmla="*/ 47 h 59"/>
                <a:gd name="T32" fmla="*/ 8 w 60"/>
                <a:gd name="T33" fmla="*/ 51 h 59"/>
                <a:gd name="T34" fmla="*/ 12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5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8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6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0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6 h 30"/>
                <a:gd name="T44" fmla="*/ 28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8 w 30"/>
                <a:gd name="T51" fmla="*/ 20 h 30"/>
                <a:gd name="T52" fmla="*/ 25 w 30"/>
                <a:gd name="T53" fmla="*/ 25 h 30"/>
                <a:gd name="T54" fmla="*/ 20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60 w 60"/>
                <a:gd name="T1" fmla="*/ 27 h 57"/>
                <a:gd name="T2" fmla="*/ 59 w 60"/>
                <a:gd name="T3" fmla="*/ 23 h 57"/>
                <a:gd name="T4" fmla="*/ 57 w 60"/>
                <a:gd name="T5" fmla="*/ 17 h 57"/>
                <a:gd name="T6" fmla="*/ 54 w 60"/>
                <a:gd name="T7" fmla="*/ 12 h 57"/>
                <a:gd name="T8" fmla="*/ 50 w 60"/>
                <a:gd name="T9" fmla="*/ 8 h 57"/>
                <a:gd name="T10" fmla="*/ 46 w 60"/>
                <a:gd name="T11" fmla="*/ 4 h 57"/>
                <a:gd name="T12" fmla="*/ 41 w 60"/>
                <a:gd name="T13" fmla="*/ 2 h 57"/>
                <a:gd name="T14" fmla="*/ 35 w 60"/>
                <a:gd name="T15" fmla="*/ 0 h 57"/>
                <a:gd name="T16" fmla="*/ 30 w 60"/>
                <a:gd name="T17" fmla="*/ 0 h 57"/>
                <a:gd name="T18" fmla="*/ 18 w 60"/>
                <a:gd name="T19" fmla="*/ 2 h 57"/>
                <a:gd name="T20" fmla="*/ 9 w 60"/>
                <a:gd name="T21" fmla="*/ 8 h 57"/>
                <a:gd name="T22" fmla="*/ 2 w 60"/>
                <a:gd name="T23" fmla="*/ 17 h 57"/>
                <a:gd name="T24" fmla="*/ 0 w 60"/>
                <a:gd name="T25" fmla="*/ 27 h 57"/>
                <a:gd name="T26" fmla="*/ 1 w 60"/>
                <a:gd name="T27" fmla="*/ 33 h 57"/>
                <a:gd name="T28" fmla="*/ 2 w 60"/>
                <a:gd name="T29" fmla="*/ 39 h 57"/>
                <a:gd name="T30" fmla="*/ 4 w 60"/>
                <a:gd name="T31" fmla="*/ 45 h 57"/>
                <a:gd name="T32" fmla="*/ 8 w 60"/>
                <a:gd name="T33" fmla="*/ 49 h 57"/>
                <a:gd name="T34" fmla="*/ 12 w 60"/>
                <a:gd name="T35" fmla="*/ 53 h 57"/>
                <a:gd name="T36" fmla="*/ 18 w 60"/>
                <a:gd name="T37" fmla="*/ 55 h 57"/>
                <a:gd name="T38" fmla="*/ 24 w 60"/>
                <a:gd name="T39" fmla="*/ 57 h 57"/>
                <a:gd name="T40" fmla="*/ 30 w 60"/>
                <a:gd name="T41" fmla="*/ 57 h 57"/>
                <a:gd name="T42" fmla="*/ 35 w 60"/>
                <a:gd name="T43" fmla="*/ 57 h 57"/>
                <a:gd name="T44" fmla="*/ 41 w 60"/>
                <a:gd name="T45" fmla="*/ 55 h 57"/>
                <a:gd name="T46" fmla="*/ 46 w 60"/>
                <a:gd name="T47" fmla="*/ 53 h 57"/>
                <a:gd name="T48" fmla="*/ 50 w 60"/>
                <a:gd name="T49" fmla="*/ 49 h 57"/>
                <a:gd name="T50" fmla="*/ 54 w 60"/>
                <a:gd name="T51" fmla="*/ 45 h 57"/>
                <a:gd name="T52" fmla="*/ 57 w 60"/>
                <a:gd name="T53" fmla="*/ 39 h 57"/>
                <a:gd name="T54" fmla="*/ 59 w 60"/>
                <a:gd name="T55" fmla="*/ 33 h 57"/>
                <a:gd name="T56" fmla="*/ 60 w 60"/>
                <a:gd name="T57" fmla="*/ 2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5 w 30"/>
                <a:gd name="T1" fmla="*/ 27 h 27"/>
                <a:gd name="T2" fmla="*/ 11 w 30"/>
                <a:gd name="T3" fmla="*/ 27 h 27"/>
                <a:gd name="T4" fmla="*/ 9 w 30"/>
                <a:gd name="T5" fmla="*/ 26 h 27"/>
                <a:gd name="T6" fmla="*/ 7 w 30"/>
                <a:gd name="T7" fmla="*/ 25 h 27"/>
                <a:gd name="T8" fmla="*/ 4 w 30"/>
                <a:gd name="T9" fmla="*/ 23 h 27"/>
                <a:gd name="T10" fmla="*/ 2 w 30"/>
                <a:gd name="T11" fmla="*/ 21 h 27"/>
                <a:gd name="T12" fmla="*/ 1 w 30"/>
                <a:gd name="T13" fmla="*/ 18 h 27"/>
                <a:gd name="T14" fmla="*/ 0 w 30"/>
                <a:gd name="T15" fmla="*/ 16 h 27"/>
                <a:gd name="T16" fmla="*/ 0 w 30"/>
                <a:gd name="T17" fmla="*/ 12 h 27"/>
                <a:gd name="T18" fmla="*/ 0 w 30"/>
                <a:gd name="T19" fmla="*/ 10 h 27"/>
                <a:gd name="T20" fmla="*/ 1 w 30"/>
                <a:gd name="T21" fmla="*/ 7 h 27"/>
                <a:gd name="T22" fmla="*/ 2 w 30"/>
                <a:gd name="T23" fmla="*/ 4 h 27"/>
                <a:gd name="T24" fmla="*/ 4 w 30"/>
                <a:gd name="T25" fmla="*/ 2 h 27"/>
                <a:gd name="T26" fmla="*/ 7 w 30"/>
                <a:gd name="T27" fmla="*/ 1 h 27"/>
                <a:gd name="T28" fmla="*/ 9 w 30"/>
                <a:gd name="T29" fmla="*/ 0 h 27"/>
                <a:gd name="T30" fmla="*/ 11 w 30"/>
                <a:gd name="T31" fmla="*/ 0 h 27"/>
                <a:gd name="T32" fmla="*/ 15 w 30"/>
                <a:gd name="T33" fmla="*/ 0 h 27"/>
                <a:gd name="T34" fmla="*/ 17 w 30"/>
                <a:gd name="T35" fmla="*/ 0 h 27"/>
                <a:gd name="T36" fmla="*/ 20 w 30"/>
                <a:gd name="T37" fmla="*/ 0 h 27"/>
                <a:gd name="T38" fmla="*/ 23 w 30"/>
                <a:gd name="T39" fmla="*/ 1 h 27"/>
                <a:gd name="T40" fmla="*/ 25 w 30"/>
                <a:gd name="T41" fmla="*/ 2 h 27"/>
                <a:gd name="T42" fmla="*/ 26 w 30"/>
                <a:gd name="T43" fmla="*/ 4 h 27"/>
                <a:gd name="T44" fmla="*/ 29 w 30"/>
                <a:gd name="T45" fmla="*/ 7 h 27"/>
                <a:gd name="T46" fmla="*/ 30 w 30"/>
                <a:gd name="T47" fmla="*/ 10 h 27"/>
                <a:gd name="T48" fmla="*/ 30 w 30"/>
                <a:gd name="T49" fmla="*/ 12 h 27"/>
                <a:gd name="T50" fmla="*/ 29 w 30"/>
                <a:gd name="T51" fmla="*/ 18 h 27"/>
                <a:gd name="T52" fmla="*/ 25 w 30"/>
                <a:gd name="T53" fmla="*/ 23 h 27"/>
                <a:gd name="T54" fmla="*/ 20 w 30"/>
                <a:gd name="T55" fmla="*/ 26 h 27"/>
                <a:gd name="T56" fmla="*/ 15 w 30"/>
                <a:gd name="T57" fmla="*/ 2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1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2 h 30"/>
                <a:gd name="T28" fmla="*/ 9 w 30"/>
                <a:gd name="T29" fmla="*/ 1 h 30"/>
                <a:gd name="T30" fmla="*/ 11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5 w 30"/>
                <a:gd name="T41" fmla="*/ 5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8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0 w 60"/>
                <a:gd name="T27" fmla="*/ 36 h 60"/>
                <a:gd name="T28" fmla="*/ 3 w 60"/>
                <a:gd name="T29" fmla="*/ 41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5 w 29"/>
                <a:gd name="T1" fmla="*/ 30 h 30"/>
                <a:gd name="T2" fmla="*/ 12 w 29"/>
                <a:gd name="T3" fmla="*/ 30 h 30"/>
                <a:gd name="T4" fmla="*/ 9 w 29"/>
                <a:gd name="T5" fmla="*/ 29 h 30"/>
                <a:gd name="T6" fmla="*/ 7 w 29"/>
                <a:gd name="T7" fmla="*/ 26 h 30"/>
                <a:gd name="T8" fmla="*/ 5 w 29"/>
                <a:gd name="T9" fmla="*/ 25 h 30"/>
                <a:gd name="T10" fmla="*/ 3 w 29"/>
                <a:gd name="T11" fmla="*/ 23 h 30"/>
                <a:gd name="T12" fmla="*/ 1 w 29"/>
                <a:gd name="T13" fmla="*/ 21 h 30"/>
                <a:gd name="T14" fmla="*/ 0 w 29"/>
                <a:gd name="T15" fmla="*/ 17 h 30"/>
                <a:gd name="T16" fmla="*/ 0 w 29"/>
                <a:gd name="T17" fmla="*/ 15 h 30"/>
                <a:gd name="T18" fmla="*/ 0 w 29"/>
                <a:gd name="T19" fmla="*/ 12 h 30"/>
                <a:gd name="T20" fmla="*/ 1 w 29"/>
                <a:gd name="T21" fmla="*/ 9 h 30"/>
                <a:gd name="T22" fmla="*/ 3 w 29"/>
                <a:gd name="T23" fmla="*/ 7 h 30"/>
                <a:gd name="T24" fmla="*/ 5 w 29"/>
                <a:gd name="T25" fmla="*/ 5 h 30"/>
                <a:gd name="T26" fmla="*/ 7 w 29"/>
                <a:gd name="T27" fmla="*/ 2 h 30"/>
                <a:gd name="T28" fmla="*/ 9 w 29"/>
                <a:gd name="T29" fmla="*/ 1 h 30"/>
                <a:gd name="T30" fmla="*/ 12 w 29"/>
                <a:gd name="T31" fmla="*/ 0 h 30"/>
                <a:gd name="T32" fmla="*/ 15 w 29"/>
                <a:gd name="T33" fmla="*/ 0 h 30"/>
                <a:gd name="T34" fmla="*/ 17 w 29"/>
                <a:gd name="T35" fmla="*/ 0 h 30"/>
                <a:gd name="T36" fmla="*/ 21 w 29"/>
                <a:gd name="T37" fmla="*/ 1 h 30"/>
                <a:gd name="T38" fmla="*/ 23 w 29"/>
                <a:gd name="T39" fmla="*/ 2 h 30"/>
                <a:gd name="T40" fmla="*/ 26 w 29"/>
                <a:gd name="T41" fmla="*/ 5 h 30"/>
                <a:gd name="T42" fmla="*/ 27 w 29"/>
                <a:gd name="T43" fmla="*/ 7 h 30"/>
                <a:gd name="T44" fmla="*/ 28 w 29"/>
                <a:gd name="T45" fmla="*/ 9 h 30"/>
                <a:gd name="T46" fmla="*/ 29 w 29"/>
                <a:gd name="T47" fmla="*/ 12 h 30"/>
                <a:gd name="T48" fmla="*/ 29 w 29"/>
                <a:gd name="T49" fmla="*/ 15 h 30"/>
                <a:gd name="T50" fmla="*/ 28 w 29"/>
                <a:gd name="T51" fmla="*/ 21 h 30"/>
                <a:gd name="T52" fmla="*/ 26 w 29"/>
                <a:gd name="T53" fmla="*/ 25 h 30"/>
                <a:gd name="T54" fmla="*/ 21 w 29"/>
                <a:gd name="T55" fmla="*/ 29 h 30"/>
                <a:gd name="T56" fmla="*/ 15 w 29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59 w 59"/>
                <a:gd name="T1" fmla="*/ 29 h 59"/>
                <a:gd name="T2" fmla="*/ 58 w 59"/>
                <a:gd name="T3" fmla="*/ 23 h 59"/>
                <a:gd name="T4" fmla="*/ 57 w 59"/>
                <a:gd name="T5" fmla="*/ 19 h 59"/>
                <a:gd name="T6" fmla="*/ 54 w 59"/>
                <a:gd name="T7" fmla="*/ 13 h 59"/>
                <a:gd name="T8" fmla="*/ 50 w 59"/>
                <a:gd name="T9" fmla="*/ 8 h 59"/>
                <a:gd name="T10" fmla="*/ 46 w 59"/>
                <a:gd name="T11" fmla="*/ 5 h 59"/>
                <a:gd name="T12" fmla="*/ 41 w 59"/>
                <a:gd name="T13" fmla="*/ 2 h 59"/>
                <a:gd name="T14" fmla="*/ 35 w 59"/>
                <a:gd name="T15" fmla="*/ 0 h 59"/>
                <a:gd name="T16" fmla="*/ 30 w 59"/>
                <a:gd name="T17" fmla="*/ 0 h 59"/>
                <a:gd name="T18" fmla="*/ 18 w 59"/>
                <a:gd name="T19" fmla="*/ 2 h 59"/>
                <a:gd name="T20" fmla="*/ 9 w 59"/>
                <a:gd name="T21" fmla="*/ 8 h 59"/>
                <a:gd name="T22" fmla="*/ 2 w 59"/>
                <a:gd name="T23" fmla="*/ 17 h 59"/>
                <a:gd name="T24" fmla="*/ 0 w 59"/>
                <a:gd name="T25" fmla="*/ 29 h 59"/>
                <a:gd name="T26" fmla="*/ 1 w 59"/>
                <a:gd name="T27" fmla="*/ 35 h 59"/>
                <a:gd name="T28" fmla="*/ 2 w 59"/>
                <a:gd name="T29" fmla="*/ 40 h 59"/>
                <a:gd name="T30" fmla="*/ 5 w 59"/>
                <a:gd name="T31" fmla="*/ 46 h 59"/>
                <a:gd name="T32" fmla="*/ 9 w 59"/>
                <a:gd name="T33" fmla="*/ 51 h 59"/>
                <a:gd name="T34" fmla="*/ 13 w 59"/>
                <a:gd name="T35" fmla="*/ 54 h 59"/>
                <a:gd name="T36" fmla="*/ 18 w 59"/>
                <a:gd name="T37" fmla="*/ 57 h 59"/>
                <a:gd name="T38" fmla="*/ 24 w 59"/>
                <a:gd name="T39" fmla="*/ 59 h 59"/>
                <a:gd name="T40" fmla="*/ 30 w 59"/>
                <a:gd name="T41" fmla="*/ 59 h 59"/>
                <a:gd name="T42" fmla="*/ 35 w 59"/>
                <a:gd name="T43" fmla="*/ 59 h 59"/>
                <a:gd name="T44" fmla="*/ 41 w 59"/>
                <a:gd name="T45" fmla="*/ 57 h 59"/>
                <a:gd name="T46" fmla="*/ 46 w 59"/>
                <a:gd name="T47" fmla="*/ 54 h 59"/>
                <a:gd name="T48" fmla="*/ 50 w 59"/>
                <a:gd name="T49" fmla="*/ 51 h 59"/>
                <a:gd name="T50" fmla="*/ 54 w 59"/>
                <a:gd name="T51" fmla="*/ 46 h 59"/>
                <a:gd name="T52" fmla="*/ 57 w 59"/>
                <a:gd name="T53" fmla="*/ 40 h 59"/>
                <a:gd name="T54" fmla="*/ 58 w 59"/>
                <a:gd name="T55" fmla="*/ 35 h 59"/>
                <a:gd name="T56" fmla="*/ 59 w 59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5 w 29"/>
                <a:gd name="T1" fmla="*/ 29 h 29"/>
                <a:gd name="T2" fmla="*/ 11 w 29"/>
                <a:gd name="T3" fmla="*/ 29 h 29"/>
                <a:gd name="T4" fmla="*/ 9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2 w 29"/>
                <a:gd name="T11" fmla="*/ 23 h 29"/>
                <a:gd name="T12" fmla="*/ 1 w 29"/>
                <a:gd name="T13" fmla="*/ 20 h 29"/>
                <a:gd name="T14" fmla="*/ 0 w 29"/>
                <a:gd name="T15" fmla="*/ 17 h 29"/>
                <a:gd name="T16" fmla="*/ 0 w 29"/>
                <a:gd name="T17" fmla="*/ 14 h 29"/>
                <a:gd name="T18" fmla="*/ 0 w 29"/>
                <a:gd name="T19" fmla="*/ 12 h 29"/>
                <a:gd name="T20" fmla="*/ 1 w 29"/>
                <a:gd name="T21" fmla="*/ 8 h 29"/>
                <a:gd name="T22" fmla="*/ 2 w 29"/>
                <a:gd name="T23" fmla="*/ 6 h 29"/>
                <a:gd name="T24" fmla="*/ 4 w 29"/>
                <a:gd name="T25" fmla="*/ 4 h 29"/>
                <a:gd name="T26" fmla="*/ 6 w 29"/>
                <a:gd name="T27" fmla="*/ 2 h 29"/>
                <a:gd name="T28" fmla="*/ 9 w 29"/>
                <a:gd name="T29" fmla="*/ 1 h 29"/>
                <a:gd name="T30" fmla="*/ 11 w 29"/>
                <a:gd name="T31" fmla="*/ 0 h 29"/>
                <a:gd name="T32" fmla="*/ 15 w 29"/>
                <a:gd name="T33" fmla="*/ 0 h 29"/>
                <a:gd name="T34" fmla="*/ 17 w 29"/>
                <a:gd name="T35" fmla="*/ 0 h 29"/>
                <a:gd name="T36" fmla="*/ 20 w 29"/>
                <a:gd name="T37" fmla="*/ 1 h 29"/>
                <a:gd name="T38" fmla="*/ 23 w 29"/>
                <a:gd name="T39" fmla="*/ 2 h 29"/>
                <a:gd name="T40" fmla="*/ 25 w 29"/>
                <a:gd name="T41" fmla="*/ 4 h 29"/>
                <a:gd name="T42" fmla="*/ 26 w 29"/>
                <a:gd name="T43" fmla="*/ 6 h 29"/>
                <a:gd name="T44" fmla="*/ 28 w 29"/>
                <a:gd name="T45" fmla="*/ 8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4 h 29"/>
                <a:gd name="T54" fmla="*/ 20 w 29"/>
                <a:gd name="T55" fmla="*/ 28 h 29"/>
                <a:gd name="T56" fmla="*/ 15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5 w 60"/>
                <a:gd name="T7" fmla="*/ 13 h 59"/>
                <a:gd name="T8" fmla="*/ 51 w 60"/>
                <a:gd name="T9" fmla="*/ 8 h 59"/>
                <a:gd name="T10" fmla="*/ 47 w 60"/>
                <a:gd name="T11" fmla="*/ 5 h 59"/>
                <a:gd name="T12" fmla="*/ 42 w 60"/>
                <a:gd name="T13" fmla="*/ 2 h 59"/>
                <a:gd name="T14" fmla="*/ 36 w 60"/>
                <a:gd name="T15" fmla="*/ 0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8 h 59"/>
                <a:gd name="T22" fmla="*/ 3 w 60"/>
                <a:gd name="T23" fmla="*/ 18 h 59"/>
                <a:gd name="T24" fmla="*/ 0 w 60"/>
                <a:gd name="T25" fmla="*/ 30 h 59"/>
                <a:gd name="T26" fmla="*/ 2 w 60"/>
                <a:gd name="T27" fmla="*/ 36 h 59"/>
                <a:gd name="T28" fmla="*/ 3 w 60"/>
                <a:gd name="T29" fmla="*/ 40 h 59"/>
                <a:gd name="T30" fmla="*/ 6 w 60"/>
                <a:gd name="T31" fmla="*/ 46 h 59"/>
                <a:gd name="T32" fmla="*/ 10 w 60"/>
                <a:gd name="T33" fmla="*/ 51 h 59"/>
                <a:gd name="T34" fmla="*/ 14 w 60"/>
                <a:gd name="T35" fmla="*/ 54 h 59"/>
                <a:gd name="T36" fmla="*/ 19 w 60"/>
                <a:gd name="T37" fmla="*/ 56 h 59"/>
                <a:gd name="T38" fmla="*/ 25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2 w 60"/>
                <a:gd name="T45" fmla="*/ 56 h 59"/>
                <a:gd name="T46" fmla="*/ 47 w 60"/>
                <a:gd name="T47" fmla="*/ 54 h 59"/>
                <a:gd name="T48" fmla="*/ 51 w 60"/>
                <a:gd name="T49" fmla="*/ 51 h 59"/>
                <a:gd name="T50" fmla="*/ 55 w 60"/>
                <a:gd name="T51" fmla="*/ 46 h 59"/>
                <a:gd name="T52" fmla="*/ 58 w 60"/>
                <a:gd name="T53" fmla="*/ 40 h 59"/>
                <a:gd name="T54" fmla="*/ 59 w 60"/>
                <a:gd name="T55" fmla="*/ 36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5 w 30"/>
                <a:gd name="T9" fmla="*/ 25 h 29"/>
                <a:gd name="T10" fmla="*/ 3 w 30"/>
                <a:gd name="T11" fmla="*/ 23 h 29"/>
                <a:gd name="T12" fmla="*/ 2 w 30"/>
                <a:gd name="T13" fmla="*/ 20 h 29"/>
                <a:gd name="T14" fmla="*/ 0 w 30"/>
                <a:gd name="T15" fmla="*/ 17 h 29"/>
                <a:gd name="T16" fmla="*/ 0 w 30"/>
                <a:gd name="T17" fmla="*/ 15 h 29"/>
                <a:gd name="T18" fmla="*/ 0 w 30"/>
                <a:gd name="T19" fmla="*/ 11 h 29"/>
                <a:gd name="T20" fmla="*/ 2 w 30"/>
                <a:gd name="T21" fmla="*/ 9 h 29"/>
                <a:gd name="T22" fmla="*/ 3 w 30"/>
                <a:gd name="T23" fmla="*/ 7 h 29"/>
                <a:gd name="T24" fmla="*/ 5 w 30"/>
                <a:gd name="T25" fmla="*/ 5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1 w 30"/>
                <a:gd name="T37" fmla="*/ 1 h 29"/>
                <a:gd name="T38" fmla="*/ 23 w 30"/>
                <a:gd name="T39" fmla="*/ 2 h 29"/>
                <a:gd name="T40" fmla="*/ 26 w 30"/>
                <a:gd name="T41" fmla="*/ 5 h 29"/>
                <a:gd name="T42" fmla="*/ 27 w 30"/>
                <a:gd name="T43" fmla="*/ 7 h 29"/>
                <a:gd name="T44" fmla="*/ 29 w 30"/>
                <a:gd name="T45" fmla="*/ 9 h 29"/>
                <a:gd name="T46" fmla="*/ 30 w 30"/>
                <a:gd name="T47" fmla="*/ 11 h 29"/>
                <a:gd name="T48" fmla="*/ 30 w 30"/>
                <a:gd name="T49" fmla="*/ 15 h 29"/>
                <a:gd name="T50" fmla="*/ 29 w 30"/>
                <a:gd name="T51" fmla="*/ 21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8 w 60"/>
                <a:gd name="T3" fmla="*/ 24 h 60"/>
                <a:gd name="T4" fmla="*/ 57 w 60"/>
                <a:gd name="T5" fmla="*/ 18 h 60"/>
                <a:gd name="T6" fmla="*/ 55 w 60"/>
                <a:gd name="T7" fmla="*/ 14 h 60"/>
                <a:gd name="T8" fmla="*/ 52 w 60"/>
                <a:gd name="T9" fmla="*/ 9 h 60"/>
                <a:gd name="T10" fmla="*/ 47 w 60"/>
                <a:gd name="T11" fmla="*/ 6 h 60"/>
                <a:gd name="T12" fmla="*/ 41 w 60"/>
                <a:gd name="T13" fmla="*/ 2 h 60"/>
                <a:gd name="T14" fmla="*/ 35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1 h 60"/>
                <a:gd name="T30" fmla="*/ 5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60 h 60"/>
                <a:gd name="T40" fmla="*/ 30 w 60"/>
                <a:gd name="T41" fmla="*/ 60 h 60"/>
                <a:gd name="T42" fmla="*/ 35 w 60"/>
                <a:gd name="T43" fmla="*/ 60 h 60"/>
                <a:gd name="T44" fmla="*/ 41 w 60"/>
                <a:gd name="T45" fmla="*/ 57 h 60"/>
                <a:gd name="T46" fmla="*/ 47 w 60"/>
                <a:gd name="T47" fmla="*/ 55 h 60"/>
                <a:gd name="T48" fmla="*/ 52 w 60"/>
                <a:gd name="T49" fmla="*/ 52 h 60"/>
                <a:gd name="T50" fmla="*/ 55 w 60"/>
                <a:gd name="T51" fmla="*/ 47 h 60"/>
                <a:gd name="T52" fmla="*/ 57 w 60"/>
                <a:gd name="T53" fmla="*/ 41 h 60"/>
                <a:gd name="T54" fmla="*/ 58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10 w 30"/>
                <a:gd name="T5" fmla="*/ 28 h 29"/>
                <a:gd name="T6" fmla="*/ 7 w 30"/>
                <a:gd name="T7" fmla="*/ 26 h 29"/>
                <a:gd name="T8" fmla="*/ 4 w 30"/>
                <a:gd name="T9" fmla="*/ 24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7 h 29"/>
                <a:gd name="T16" fmla="*/ 0 w 30"/>
                <a:gd name="T17" fmla="*/ 14 h 29"/>
                <a:gd name="T18" fmla="*/ 0 w 30"/>
                <a:gd name="T19" fmla="*/ 11 h 29"/>
                <a:gd name="T20" fmla="*/ 1 w 30"/>
                <a:gd name="T21" fmla="*/ 8 h 29"/>
                <a:gd name="T22" fmla="*/ 3 w 30"/>
                <a:gd name="T23" fmla="*/ 6 h 29"/>
                <a:gd name="T24" fmla="*/ 4 w 30"/>
                <a:gd name="T25" fmla="*/ 3 h 29"/>
                <a:gd name="T26" fmla="*/ 7 w 30"/>
                <a:gd name="T27" fmla="*/ 2 h 29"/>
                <a:gd name="T28" fmla="*/ 10 w 30"/>
                <a:gd name="T29" fmla="*/ 1 h 29"/>
                <a:gd name="T30" fmla="*/ 12 w 30"/>
                <a:gd name="T31" fmla="*/ 0 h 29"/>
                <a:gd name="T32" fmla="*/ 15 w 30"/>
                <a:gd name="T33" fmla="*/ 0 h 29"/>
                <a:gd name="T34" fmla="*/ 18 w 30"/>
                <a:gd name="T35" fmla="*/ 0 h 29"/>
                <a:gd name="T36" fmla="*/ 20 w 30"/>
                <a:gd name="T37" fmla="*/ 1 h 29"/>
                <a:gd name="T38" fmla="*/ 23 w 30"/>
                <a:gd name="T39" fmla="*/ 2 h 29"/>
                <a:gd name="T40" fmla="*/ 25 w 30"/>
                <a:gd name="T41" fmla="*/ 3 h 29"/>
                <a:gd name="T42" fmla="*/ 27 w 30"/>
                <a:gd name="T43" fmla="*/ 6 h 29"/>
                <a:gd name="T44" fmla="*/ 28 w 30"/>
                <a:gd name="T45" fmla="*/ 8 h 29"/>
                <a:gd name="T46" fmla="*/ 30 w 30"/>
                <a:gd name="T47" fmla="*/ 11 h 29"/>
                <a:gd name="T48" fmla="*/ 30 w 30"/>
                <a:gd name="T49" fmla="*/ 14 h 29"/>
                <a:gd name="T50" fmla="*/ 28 w 30"/>
                <a:gd name="T51" fmla="*/ 20 h 29"/>
                <a:gd name="T52" fmla="*/ 25 w 30"/>
                <a:gd name="T53" fmla="*/ 24 h 29"/>
                <a:gd name="T54" fmla="*/ 20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8 w 60"/>
                <a:gd name="T5" fmla="*/ 18 h 59"/>
                <a:gd name="T6" fmla="*/ 54 w 60"/>
                <a:gd name="T7" fmla="*/ 12 h 59"/>
                <a:gd name="T8" fmla="*/ 51 w 60"/>
                <a:gd name="T9" fmla="*/ 8 h 59"/>
                <a:gd name="T10" fmla="*/ 46 w 60"/>
                <a:gd name="T11" fmla="*/ 4 h 59"/>
                <a:gd name="T12" fmla="*/ 41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8 w 60"/>
                <a:gd name="T19" fmla="*/ 2 h 59"/>
                <a:gd name="T20" fmla="*/ 9 w 60"/>
                <a:gd name="T21" fmla="*/ 8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6 h 59"/>
                <a:gd name="T32" fmla="*/ 9 w 60"/>
                <a:gd name="T33" fmla="*/ 50 h 59"/>
                <a:gd name="T34" fmla="*/ 14 w 60"/>
                <a:gd name="T35" fmla="*/ 54 h 59"/>
                <a:gd name="T36" fmla="*/ 18 w 60"/>
                <a:gd name="T37" fmla="*/ 57 h 59"/>
                <a:gd name="T38" fmla="*/ 24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1 w 60"/>
                <a:gd name="T45" fmla="*/ 57 h 59"/>
                <a:gd name="T46" fmla="*/ 46 w 60"/>
                <a:gd name="T47" fmla="*/ 54 h 59"/>
                <a:gd name="T48" fmla="*/ 51 w 60"/>
                <a:gd name="T49" fmla="*/ 50 h 59"/>
                <a:gd name="T50" fmla="*/ 54 w 60"/>
                <a:gd name="T51" fmla="*/ 46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4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3 h 58"/>
                <a:gd name="T4" fmla="*/ 56 w 58"/>
                <a:gd name="T5" fmla="*/ 18 h 58"/>
                <a:gd name="T6" fmla="*/ 54 w 58"/>
                <a:gd name="T7" fmla="*/ 12 h 58"/>
                <a:gd name="T8" fmla="*/ 50 w 58"/>
                <a:gd name="T9" fmla="*/ 8 h 58"/>
                <a:gd name="T10" fmla="*/ 46 w 58"/>
                <a:gd name="T11" fmla="*/ 4 h 58"/>
                <a:gd name="T12" fmla="*/ 40 w 58"/>
                <a:gd name="T13" fmla="*/ 2 h 58"/>
                <a:gd name="T14" fmla="*/ 34 w 58"/>
                <a:gd name="T15" fmla="*/ 0 h 58"/>
                <a:gd name="T16" fmla="*/ 28 w 58"/>
                <a:gd name="T17" fmla="*/ 0 h 58"/>
                <a:gd name="T18" fmla="*/ 17 w 58"/>
                <a:gd name="T19" fmla="*/ 2 h 58"/>
                <a:gd name="T20" fmla="*/ 8 w 58"/>
                <a:gd name="T21" fmla="*/ 8 h 58"/>
                <a:gd name="T22" fmla="*/ 2 w 58"/>
                <a:gd name="T23" fmla="*/ 17 h 58"/>
                <a:gd name="T24" fmla="*/ 0 w 58"/>
                <a:gd name="T25" fmla="*/ 28 h 58"/>
                <a:gd name="T26" fmla="*/ 0 w 58"/>
                <a:gd name="T27" fmla="*/ 34 h 58"/>
                <a:gd name="T28" fmla="*/ 2 w 58"/>
                <a:gd name="T29" fmla="*/ 40 h 58"/>
                <a:gd name="T30" fmla="*/ 4 w 58"/>
                <a:gd name="T31" fmla="*/ 46 h 58"/>
                <a:gd name="T32" fmla="*/ 8 w 58"/>
                <a:gd name="T33" fmla="*/ 50 h 58"/>
                <a:gd name="T34" fmla="*/ 12 w 58"/>
                <a:gd name="T35" fmla="*/ 54 h 58"/>
                <a:gd name="T36" fmla="*/ 18 w 58"/>
                <a:gd name="T37" fmla="*/ 56 h 58"/>
                <a:gd name="T38" fmla="*/ 23 w 58"/>
                <a:gd name="T39" fmla="*/ 58 h 58"/>
                <a:gd name="T40" fmla="*/ 28 w 58"/>
                <a:gd name="T41" fmla="*/ 58 h 58"/>
                <a:gd name="T42" fmla="*/ 34 w 58"/>
                <a:gd name="T43" fmla="*/ 58 h 58"/>
                <a:gd name="T44" fmla="*/ 40 w 58"/>
                <a:gd name="T45" fmla="*/ 56 h 58"/>
                <a:gd name="T46" fmla="*/ 46 w 58"/>
                <a:gd name="T47" fmla="*/ 54 h 58"/>
                <a:gd name="T48" fmla="*/ 50 w 58"/>
                <a:gd name="T49" fmla="*/ 50 h 58"/>
                <a:gd name="T50" fmla="*/ 54 w 58"/>
                <a:gd name="T51" fmla="*/ 46 h 58"/>
                <a:gd name="T52" fmla="*/ 56 w 58"/>
                <a:gd name="T53" fmla="*/ 40 h 58"/>
                <a:gd name="T54" fmla="*/ 58 w 58"/>
                <a:gd name="T55" fmla="*/ 34 h 58"/>
                <a:gd name="T56" fmla="*/ 58 w 58"/>
                <a:gd name="T57" fmla="*/ 2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14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4 h 28"/>
                <a:gd name="T10" fmla="*/ 3 w 29"/>
                <a:gd name="T11" fmla="*/ 21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3 h 28"/>
                <a:gd name="T18" fmla="*/ 0 w 29"/>
                <a:gd name="T19" fmla="*/ 11 h 28"/>
                <a:gd name="T20" fmla="*/ 2 w 29"/>
                <a:gd name="T21" fmla="*/ 8 h 28"/>
                <a:gd name="T22" fmla="*/ 3 w 29"/>
                <a:gd name="T23" fmla="*/ 5 h 28"/>
                <a:gd name="T24" fmla="*/ 4 w 29"/>
                <a:gd name="T25" fmla="*/ 3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4 w 29"/>
                <a:gd name="T33" fmla="*/ 0 h 28"/>
                <a:gd name="T34" fmla="*/ 18 w 29"/>
                <a:gd name="T35" fmla="*/ 0 h 28"/>
                <a:gd name="T36" fmla="*/ 20 w 29"/>
                <a:gd name="T37" fmla="*/ 1 h 28"/>
                <a:gd name="T38" fmla="*/ 24 w 29"/>
                <a:gd name="T39" fmla="*/ 2 h 28"/>
                <a:gd name="T40" fmla="*/ 26 w 29"/>
                <a:gd name="T41" fmla="*/ 3 h 28"/>
                <a:gd name="T42" fmla="*/ 27 w 29"/>
                <a:gd name="T43" fmla="*/ 5 h 28"/>
                <a:gd name="T44" fmla="*/ 28 w 29"/>
                <a:gd name="T45" fmla="*/ 8 h 28"/>
                <a:gd name="T46" fmla="*/ 29 w 29"/>
                <a:gd name="T47" fmla="*/ 11 h 28"/>
                <a:gd name="T48" fmla="*/ 29 w 29"/>
                <a:gd name="T49" fmla="*/ 13 h 28"/>
                <a:gd name="T50" fmla="*/ 28 w 29"/>
                <a:gd name="T51" fmla="*/ 19 h 28"/>
                <a:gd name="T52" fmla="*/ 26 w 29"/>
                <a:gd name="T53" fmla="*/ 24 h 28"/>
                <a:gd name="T54" fmla="*/ 20 w 29"/>
                <a:gd name="T55" fmla="*/ 27 h 28"/>
                <a:gd name="T56" fmla="*/ 14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2 h 60"/>
                <a:gd name="T8" fmla="*/ 50 w 60"/>
                <a:gd name="T9" fmla="*/ 8 h 60"/>
                <a:gd name="T10" fmla="*/ 46 w 60"/>
                <a:gd name="T11" fmla="*/ 4 h 60"/>
                <a:gd name="T12" fmla="*/ 41 w 60"/>
                <a:gd name="T13" fmla="*/ 2 h 60"/>
                <a:gd name="T14" fmla="*/ 35 w 60"/>
                <a:gd name="T15" fmla="*/ 0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8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6 h 60"/>
                <a:gd name="T32" fmla="*/ 9 w 60"/>
                <a:gd name="T33" fmla="*/ 50 h 60"/>
                <a:gd name="T34" fmla="*/ 14 w 60"/>
                <a:gd name="T35" fmla="*/ 54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5 w 60"/>
                <a:gd name="T43" fmla="*/ 58 h 60"/>
                <a:gd name="T44" fmla="*/ 41 w 60"/>
                <a:gd name="T45" fmla="*/ 57 h 60"/>
                <a:gd name="T46" fmla="*/ 46 w 60"/>
                <a:gd name="T47" fmla="*/ 54 h 60"/>
                <a:gd name="T48" fmla="*/ 50 w 60"/>
                <a:gd name="T49" fmla="*/ 50 h 60"/>
                <a:gd name="T50" fmla="*/ 54 w 60"/>
                <a:gd name="T51" fmla="*/ 46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7 h 28"/>
                <a:gd name="T24" fmla="*/ 4 w 30"/>
                <a:gd name="T25" fmla="*/ 4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0 w 30"/>
                <a:gd name="T37" fmla="*/ 1 h 28"/>
                <a:gd name="T38" fmla="*/ 23 w 30"/>
                <a:gd name="T39" fmla="*/ 2 h 28"/>
                <a:gd name="T40" fmla="*/ 25 w 30"/>
                <a:gd name="T41" fmla="*/ 4 h 28"/>
                <a:gd name="T42" fmla="*/ 26 w 30"/>
                <a:gd name="T43" fmla="*/ 7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0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8 w 59"/>
                <a:gd name="T3" fmla="*/ 25 h 60"/>
                <a:gd name="T4" fmla="*/ 57 w 59"/>
                <a:gd name="T5" fmla="*/ 19 h 60"/>
                <a:gd name="T6" fmla="*/ 54 w 59"/>
                <a:gd name="T7" fmla="*/ 14 h 60"/>
                <a:gd name="T8" fmla="*/ 50 w 59"/>
                <a:gd name="T9" fmla="*/ 10 h 60"/>
                <a:gd name="T10" fmla="*/ 46 w 59"/>
                <a:gd name="T11" fmla="*/ 6 h 60"/>
                <a:gd name="T12" fmla="*/ 41 w 59"/>
                <a:gd name="T13" fmla="*/ 3 h 60"/>
                <a:gd name="T14" fmla="*/ 35 w 59"/>
                <a:gd name="T15" fmla="*/ 2 h 60"/>
                <a:gd name="T16" fmla="*/ 29 w 59"/>
                <a:gd name="T17" fmla="*/ 0 h 60"/>
                <a:gd name="T18" fmla="*/ 18 w 59"/>
                <a:gd name="T19" fmla="*/ 3 h 60"/>
                <a:gd name="T20" fmla="*/ 9 w 59"/>
                <a:gd name="T21" fmla="*/ 10 h 60"/>
                <a:gd name="T22" fmla="*/ 2 w 59"/>
                <a:gd name="T23" fmla="*/ 19 h 60"/>
                <a:gd name="T24" fmla="*/ 0 w 59"/>
                <a:gd name="T25" fmla="*/ 30 h 60"/>
                <a:gd name="T26" fmla="*/ 1 w 59"/>
                <a:gd name="T27" fmla="*/ 36 h 60"/>
                <a:gd name="T28" fmla="*/ 2 w 59"/>
                <a:gd name="T29" fmla="*/ 42 h 60"/>
                <a:gd name="T30" fmla="*/ 5 w 59"/>
                <a:gd name="T31" fmla="*/ 48 h 60"/>
                <a:gd name="T32" fmla="*/ 9 w 59"/>
                <a:gd name="T33" fmla="*/ 52 h 60"/>
                <a:gd name="T34" fmla="*/ 13 w 59"/>
                <a:gd name="T35" fmla="*/ 56 h 60"/>
                <a:gd name="T36" fmla="*/ 18 w 59"/>
                <a:gd name="T37" fmla="*/ 58 h 60"/>
                <a:gd name="T38" fmla="*/ 24 w 59"/>
                <a:gd name="T39" fmla="*/ 60 h 60"/>
                <a:gd name="T40" fmla="*/ 29 w 59"/>
                <a:gd name="T41" fmla="*/ 60 h 60"/>
                <a:gd name="T42" fmla="*/ 35 w 59"/>
                <a:gd name="T43" fmla="*/ 60 h 60"/>
                <a:gd name="T44" fmla="*/ 41 w 59"/>
                <a:gd name="T45" fmla="*/ 58 h 60"/>
                <a:gd name="T46" fmla="*/ 46 w 59"/>
                <a:gd name="T47" fmla="*/ 56 h 60"/>
                <a:gd name="T48" fmla="*/ 50 w 59"/>
                <a:gd name="T49" fmla="*/ 52 h 60"/>
                <a:gd name="T50" fmla="*/ 54 w 59"/>
                <a:gd name="T51" fmla="*/ 48 h 60"/>
                <a:gd name="T52" fmla="*/ 57 w 59"/>
                <a:gd name="T53" fmla="*/ 42 h 60"/>
                <a:gd name="T54" fmla="*/ 58 w 59"/>
                <a:gd name="T55" fmla="*/ 36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8 h 30"/>
                <a:gd name="T8" fmla="*/ 5 w 30"/>
                <a:gd name="T9" fmla="*/ 26 h 30"/>
                <a:gd name="T10" fmla="*/ 4 w 30"/>
                <a:gd name="T11" fmla="*/ 23 h 30"/>
                <a:gd name="T12" fmla="*/ 2 w 30"/>
                <a:gd name="T13" fmla="*/ 21 h 30"/>
                <a:gd name="T14" fmla="*/ 0 w 30"/>
                <a:gd name="T15" fmla="*/ 19 h 30"/>
                <a:gd name="T16" fmla="*/ 0 w 30"/>
                <a:gd name="T17" fmla="*/ 15 h 30"/>
                <a:gd name="T18" fmla="*/ 0 w 30"/>
                <a:gd name="T19" fmla="*/ 13 h 30"/>
                <a:gd name="T20" fmla="*/ 2 w 30"/>
                <a:gd name="T21" fmla="*/ 10 h 30"/>
                <a:gd name="T22" fmla="*/ 4 w 30"/>
                <a:gd name="T23" fmla="*/ 7 h 30"/>
                <a:gd name="T24" fmla="*/ 5 w 30"/>
                <a:gd name="T25" fmla="*/ 5 h 30"/>
                <a:gd name="T26" fmla="*/ 7 w 30"/>
                <a:gd name="T27" fmla="*/ 4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2 h 30"/>
                <a:gd name="T38" fmla="*/ 24 w 30"/>
                <a:gd name="T39" fmla="*/ 4 h 30"/>
                <a:gd name="T40" fmla="*/ 26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3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4 h 60"/>
                <a:gd name="T8" fmla="*/ 51 w 60"/>
                <a:gd name="T9" fmla="*/ 9 h 60"/>
                <a:gd name="T10" fmla="*/ 46 w 60"/>
                <a:gd name="T11" fmla="*/ 6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3 w 60"/>
                <a:gd name="T23" fmla="*/ 18 h 60"/>
                <a:gd name="T24" fmla="*/ 0 w 60"/>
                <a:gd name="T25" fmla="*/ 30 h 60"/>
                <a:gd name="T26" fmla="*/ 1 w 60"/>
                <a:gd name="T27" fmla="*/ 36 h 60"/>
                <a:gd name="T28" fmla="*/ 3 w 60"/>
                <a:gd name="T29" fmla="*/ 41 h 60"/>
                <a:gd name="T30" fmla="*/ 6 w 60"/>
                <a:gd name="T31" fmla="*/ 46 h 60"/>
                <a:gd name="T32" fmla="*/ 9 w 60"/>
                <a:gd name="T33" fmla="*/ 51 h 60"/>
                <a:gd name="T34" fmla="*/ 14 w 60"/>
                <a:gd name="T35" fmla="*/ 54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4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1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9 h 30"/>
                <a:gd name="T6" fmla="*/ 7 w 30"/>
                <a:gd name="T7" fmla="*/ 26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19 h 30"/>
                <a:gd name="T14" fmla="*/ 0 w 30"/>
                <a:gd name="T15" fmla="*/ 17 h 30"/>
                <a:gd name="T16" fmla="*/ 0 w 30"/>
                <a:gd name="T17" fmla="*/ 15 h 30"/>
                <a:gd name="T18" fmla="*/ 0 w 30"/>
                <a:gd name="T19" fmla="*/ 11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2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2 h 30"/>
                <a:gd name="T40" fmla="*/ 26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1 h 30"/>
                <a:gd name="T48" fmla="*/ 30 w 30"/>
                <a:gd name="T49" fmla="*/ 15 h 30"/>
                <a:gd name="T50" fmla="*/ 29 w 30"/>
                <a:gd name="T51" fmla="*/ 21 h 30"/>
                <a:gd name="T52" fmla="*/ 26 w 30"/>
                <a:gd name="T53" fmla="*/ 25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60 w 60"/>
                <a:gd name="T1" fmla="*/ 30 h 59"/>
                <a:gd name="T2" fmla="*/ 59 w 60"/>
                <a:gd name="T3" fmla="*/ 24 h 59"/>
                <a:gd name="T4" fmla="*/ 58 w 60"/>
                <a:gd name="T5" fmla="*/ 18 h 59"/>
                <a:gd name="T6" fmla="*/ 56 w 60"/>
                <a:gd name="T7" fmla="*/ 13 h 59"/>
                <a:gd name="T8" fmla="*/ 52 w 60"/>
                <a:gd name="T9" fmla="*/ 9 h 59"/>
                <a:gd name="T10" fmla="*/ 48 w 60"/>
                <a:gd name="T11" fmla="*/ 5 h 59"/>
                <a:gd name="T12" fmla="*/ 42 w 60"/>
                <a:gd name="T13" fmla="*/ 2 h 59"/>
                <a:gd name="T14" fmla="*/ 36 w 60"/>
                <a:gd name="T15" fmla="*/ 1 h 59"/>
                <a:gd name="T16" fmla="*/ 30 w 60"/>
                <a:gd name="T17" fmla="*/ 0 h 59"/>
                <a:gd name="T18" fmla="*/ 19 w 60"/>
                <a:gd name="T19" fmla="*/ 2 h 59"/>
                <a:gd name="T20" fmla="*/ 10 w 60"/>
                <a:gd name="T21" fmla="*/ 9 h 59"/>
                <a:gd name="T22" fmla="*/ 3 w 60"/>
                <a:gd name="T23" fmla="*/ 18 h 59"/>
                <a:gd name="T24" fmla="*/ 0 w 60"/>
                <a:gd name="T25" fmla="*/ 30 h 59"/>
                <a:gd name="T26" fmla="*/ 1 w 60"/>
                <a:gd name="T27" fmla="*/ 35 h 59"/>
                <a:gd name="T28" fmla="*/ 3 w 60"/>
                <a:gd name="T29" fmla="*/ 41 h 59"/>
                <a:gd name="T30" fmla="*/ 6 w 60"/>
                <a:gd name="T31" fmla="*/ 47 h 59"/>
                <a:gd name="T32" fmla="*/ 10 w 60"/>
                <a:gd name="T33" fmla="*/ 51 h 59"/>
                <a:gd name="T34" fmla="*/ 14 w 60"/>
                <a:gd name="T35" fmla="*/ 55 h 59"/>
                <a:gd name="T36" fmla="*/ 19 w 60"/>
                <a:gd name="T37" fmla="*/ 57 h 59"/>
                <a:gd name="T38" fmla="*/ 25 w 60"/>
                <a:gd name="T39" fmla="*/ 58 h 59"/>
                <a:gd name="T40" fmla="*/ 30 w 60"/>
                <a:gd name="T41" fmla="*/ 59 h 59"/>
                <a:gd name="T42" fmla="*/ 36 w 60"/>
                <a:gd name="T43" fmla="*/ 58 h 59"/>
                <a:gd name="T44" fmla="*/ 42 w 60"/>
                <a:gd name="T45" fmla="*/ 57 h 59"/>
                <a:gd name="T46" fmla="*/ 48 w 60"/>
                <a:gd name="T47" fmla="*/ 55 h 59"/>
                <a:gd name="T48" fmla="*/ 52 w 60"/>
                <a:gd name="T49" fmla="*/ 51 h 59"/>
                <a:gd name="T50" fmla="*/ 56 w 60"/>
                <a:gd name="T51" fmla="*/ 47 h 59"/>
                <a:gd name="T52" fmla="*/ 58 w 60"/>
                <a:gd name="T53" fmla="*/ 41 h 59"/>
                <a:gd name="T54" fmla="*/ 59 w 60"/>
                <a:gd name="T55" fmla="*/ 35 h 59"/>
                <a:gd name="T56" fmla="*/ 60 w 60"/>
                <a:gd name="T57" fmla="*/ 3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5 w 30"/>
                <a:gd name="T1" fmla="*/ 29 h 29"/>
                <a:gd name="T2" fmla="*/ 13 w 30"/>
                <a:gd name="T3" fmla="*/ 29 h 29"/>
                <a:gd name="T4" fmla="*/ 11 w 30"/>
                <a:gd name="T5" fmla="*/ 28 h 29"/>
                <a:gd name="T6" fmla="*/ 7 w 30"/>
                <a:gd name="T7" fmla="*/ 27 h 29"/>
                <a:gd name="T8" fmla="*/ 5 w 30"/>
                <a:gd name="T9" fmla="*/ 25 h 29"/>
                <a:gd name="T10" fmla="*/ 4 w 30"/>
                <a:gd name="T11" fmla="*/ 23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5 h 29"/>
                <a:gd name="T18" fmla="*/ 0 w 30"/>
                <a:gd name="T19" fmla="*/ 12 h 29"/>
                <a:gd name="T20" fmla="*/ 1 w 30"/>
                <a:gd name="T21" fmla="*/ 9 h 29"/>
                <a:gd name="T22" fmla="*/ 4 w 30"/>
                <a:gd name="T23" fmla="*/ 6 h 29"/>
                <a:gd name="T24" fmla="*/ 5 w 30"/>
                <a:gd name="T25" fmla="*/ 4 h 29"/>
                <a:gd name="T26" fmla="*/ 7 w 30"/>
                <a:gd name="T27" fmla="*/ 3 h 29"/>
                <a:gd name="T28" fmla="*/ 11 w 30"/>
                <a:gd name="T29" fmla="*/ 1 h 29"/>
                <a:gd name="T30" fmla="*/ 13 w 30"/>
                <a:gd name="T31" fmla="*/ 0 h 29"/>
                <a:gd name="T32" fmla="*/ 15 w 30"/>
                <a:gd name="T33" fmla="*/ 0 h 29"/>
                <a:gd name="T34" fmla="*/ 19 w 30"/>
                <a:gd name="T35" fmla="*/ 0 h 29"/>
                <a:gd name="T36" fmla="*/ 21 w 30"/>
                <a:gd name="T37" fmla="*/ 1 h 29"/>
                <a:gd name="T38" fmla="*/ 23 w 30"/>
                <a:gd name="T39" fmla="*/ 3 h 29"/>
                <a:gd name="T40" fmla="*/ 26 w 30"/>
                <a:gd name="T41" fmla="*/ 4 h 29"/>
                <a:gd name="T42" fmla="*/ 28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5 h 29"/>
                <a:gd name="T50" fmla="*/ 29 w 30"/>
                <a:gd name="T51" fmla="*/ 20 h 29"/>
                <a:gd name="T52" fmla="*/ 26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59 w 59"/>
                <a:gd name="T1" fmla="*/ 30 h 60"/>
                <a:gd name="T2" fmla="*/ 59 w 59"/>
                <a:gd name="T3" fmla="*/ 24 h 60"/>
                <a:gd name="T4" fmla="*/ 57 w 59"/>
                <a:gd name="T5" fmla="*/ 18 h 60"/>
                <a:gd name="T6" fmla="*/ 55 w 59"/>
                <a:gd name="T7" fmla="*/ 12 h 60"/>
                <a:gd name="T8" fmla="*/ 51 w 59"/>
                <a:gd name="T9" fmla="*/ 8 h 60"/>
                <a:gd name="T10" fmla="*/ 47 w 59"/>
                <a:gd name="T11" fmla="*/ 4 h 60"/>
                <a:gd name="T12" fmla="*/ 41 w 59"/>
                <a:gd name="T13" fmla="*/ 2 h 60"/>
                <a:gd name="T14" fmla="*/ 36 w 59"/>
                <a:gd name="T15" fmla="*/ 0 h 60"/>
                <a:gd name="T16" fmla="*/ 30 w 59"/>
                <a:gd name="T17" fmla="*/ 0 h 60"/>
                <a:gd name="T18" fmla="*/ 19 w 59"/>
                <a:gd name="T19" fmla="*/ 2 h 60"/>
                <a:gd name="T20" fmla="*/ 9 w 59"/>
                <a:gd name="T21" fmla="*/ 8 h 60"/>
                <a:gd name="T22" fmla="*/ 3 w 59"/>
                <a:gd name="T23" fmla="*/ 18 h 60"/>
                <a:gd name="T24" fmla="*/ 0 w 59"/>
                <a:gd name="T25" fmla="*/ 30 h 60"/>
                <a:gd name="T26" fmla="*/ 0 w 59"/>
                <a:gd name="T27" fmla="*/ 35 h 60"/>
                <a:gd name="T28" fmla="*/ 3 w 59"/>
                <a:gd name="T29" fmla="*/ 41 h 60"/>
                <a:gd name="T30" fmla="*/ 5 w 59"/>
                <a:gd name="T31" fmla="*/ 46 h 60"/>
                <a:gd name="T32" fmla="*/ 9 w 59"/>
                <a:gd name="T33" fmla="*/ 50 h 60"/>
                <a:gd name="T34" fmla="*/ 13 w 59"/>
                <a:gd name="T35" fmla="*/ 54 h 60"/>
                <a:gd name="T36" fmla="*/ 19 w 59"/>
                <a:gd name="T37" fmla="*/ 57 h 60"/>
                <a:gd name="T38" fmla="*/ 25 w 59"/>
                <a:gd name="T39" fmla="*/ 58 h 60"/>
                <a:gd name="T40" fmla="*/ 30 w 59"/>
                <a:gd name="T41" fmla="*/ 60 h 60"/>
                <a:gd name="T42" fmla="*/ 36 w 59"/>
                <a:gd name="T43" fmla="*/ 58 h 60"/>
                <a:gd name="T44" fmla="*/ 41 w 59"/>
                <a:gd name="T45" fmla="*/ 57 h 60"/>
                <a:gd name="T46" fmla="*/ 47 w 59"/>
                <a:gd name="T47" fmla="*/ 54 h 60"/>
                <a:gd name="T48" fmla="*/ 51 w 59"/>
                <a:gd name="T49" fmla="*/ 50 h 60"/>
                <a:gd name="T50" fmla="*/ 55 w 59"/>
                <a:gd name="T51" fmla="*/ 46 h 60"/>
                <a:gd name="T52" fmla="*/ 57 w 59"/>
                <a:gd name="T53" fmla="*/ 41 h 60"/>
                <a:gd name="T54" fmla="*/ 59 w 59"/>
                <a:gd name="T55" fmla="*/ 35 h 60"/>
                <a:gd name="T56" fmla="*/ 59 w 59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15 w 29"/>
                <a:gd name="T1" fmla="*/ 28 h 28"/>
                <a:gd name="T2" fmla="*/ 12 w 29"/>
                <a:gd name="T3" fmla="*/ 28 h 28"/>
                <a:gd name="T4" fmla="*/ 10 w 29"/>
                <a:gd name="T5" fmla="*/ 27 h 28"/>
                <a:gd name="T6" fmla="*/ 6 w 29"/>
                <a:gd name="T7" fmla="*/ 26 h 28"/>
                <a:gd name="T8" fmla="*/ 4 w 29"/>
                <a:gd name="T9" fmla="*/ 25 h 28"/>
                <a:gd name="T10" fmla="*/ 3 w 29"/>
                <a:gd name="T11" fmla="*/ 23 h 28"/>
                <a:gd name="T12" fmla="*/ 2 w 29"/>
                <a:gd name="T13" fmla="*/ 19 h 28"/>
                <a:gd name="T14" fmla="*/ 0 w 29"/>
                <a:gd name="T15" fmla="*/ 17 h 28"/>
                <a:gd name="T16" fmla="*/ 0 w 29"/>
                <a:gd name="T17" fmla="*/ 15 h 28"/>
                <a:gd name="T18" fmla="*/ 0 w 29"/>
                <a:gd name="T19" fmla="*/ 11 h 28"/>
                <a:gd name="T20" fmla="*/ 2 w 29"/>
                <a:gd name="T21" fmla="*/ 9 h 28"/>
                <a:gd name="T22" fmla="*/ 3 w 29"/>
                <a:gd name="T23" fmla="*/ 7 h 28"/>
                <a:gd name="T24" fmla="*/ 4 w 29"/>
                <a:gd name="T25" fmla="*/ 4 h 28"/>
                <a:gd name="T26" fmla="*/ 6 w 29"/>
                <a:gd name="T27" fmla="*/ 2 h 28"/>
                <a:gd name="T28" fmla="*/ 10 w 29"/>
                <a:gd name="T29" fmla="*/ 1 h 28"/>
                <a:gd name="T30" fmla="*/ 12 w 29"/>
                <a:gd name="T31" fmla="*/ 0 h 28"/>
                <a:gd name="T32" fmla="*/ 15 w 29"/>
                <a:gd name="T33" fmla="*/ 0 h 28"/>
                <a:gd name="T34" fmla="*/ 18 w 29"/>
                <a:gd name="T35" fmla="*/ 0 h 28"/>
                <a:gd name="T36" fmla="*/ 21 w 29"/>
                <a:gd name="T37" fmla="*/ 1 h 28"/>
                <a:gd name="T38" fmla="*/ 23 w 29"/>
                <a:gd name="T39" fmla="*/ 2 h 28"/>
                <a:gd name="T40" fmla="*/ 26 w 29"/>
                <a:gd name="T41" fmla="*/ 4 h 28"/>
                <a:gd name="T42" fmla="*/ 27 w 29"/>
                <a:gd name="T43" fmla="*/ 7 h 28"/>
                <a:gd name="T44" fmla="*/ 28 w 29"/>
                <a:gd name="T45" fmla="*/ 9 h 28"/>
                <a:gd name="T46" fmla="*/ 29 w 29"/>
                <a:gd name="T47" fmla="*/ 11 h 28"/>
                <a:gd name="T48" fmla="*/ 29 w 29"/>
                <a:gd name="T49" fmla="*/ 15 h 28"/>
                <a:gd name="T50" fmla="*/ 28 w 29"/>
                <a:gd name="T51" fmla="*/ 20 h 28"/>
                <a:gd name="T52" fmla="*/ 26 w 29"/>
                <a:gd name="T53" fmla="*/ 25 h 28"/>
                <a:gd name="T54" fmla="*/ 21 w 29"/>
                <a:gd name="T55" fmla="*/ 27 h 28"/>
                <a:gd name="T56" fmla="*/ 15 w 29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8 w 60"/>
                <a:gd name="T5" fmla="*/ 18 h 60"/>
                <a:gd name="T6" fmla="*/ 54 w 60"/>
                <a:gd name="T7" fmla="*/ 13 h 60"/>
                <a:gd name="T8" fmla="*/ 51 w 60"/>
                <a:gd name="T9" fmla="*/ 9 h 60"/>
                <a:gd name="T10" fmla="*/ 46 w 60"/>
                <a:gd name="T11" fmla="*/ 5 h 60"/>
                <a:gd name="T12" fmla="*/ 42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9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2 h 60"/>
                <a:gd name="T34" fmla="*/ 14 w 60"/>
                <a:gd name="T35" fmla="*/ 55 h 60"/>
                <a:gd name="T36" fmla="*/ 19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2 w 60"/>
                <a:gd name="T45" fmla="*/ 57 h 60"/>
                <a:gd name="T46" fmla="*/ 46 w 60"/>
                <a:gd name="T47" fmla="*/ 55 h 60"/>
                <a:gd name="T48" fmla="*/ 51 w 60"/>
                <a:gd name="T49" fmla="*/ 52 h 60"/>
                <a:gd name="T50" fmla="*/ 54 w 60"/>
                <a:gd name="T51" fmla="*/ 47 h 60"/>
                <a:gd name="T52" fmla="*/ 58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5 w 30"/>
                <a:gd name="T9" fmla="*/ 25 h 30"/>
                <a:gd name="T10" fmla="*/ 4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4 w 30"/>
                <a:gd name="T23" fmla="*/ 7 h 30"/>
                <a:gd name="T24" fmla="*/ 5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3 w 30"/>
                <a:gd name="T31" fmla="*/ 0 h 30"/>
                <a:gd name="T32" fmla="*/ 15 w 30"/>
                <a:gd name="T33" fmla="*/ 0 h 30"/>
                <a:gd name="T34" fmla="*/ 19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8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4 h 60"/>
                <a:gd name="T8" fmla="*/ 51 w 60"/>
                <a:gd name="T9" fmla="*/ 10 h 60"/>
                <a:gd name="T10" fmla="*/ 46 w 60"/>
                <a:gd name="T11" fmla="*/ 6 h 60"/>
                <a:gd name="T12" fmla="*/ 42 w 60"/>
                <a:gd name="T13" fmla="*/ 3 h 60"/>
                <a:gd name="T14" fmla="*/ 36 w 60"/>
                <a:gd name="T15" fmla="*/ 2 h 60"/>
                <a:gd name="T16" fmla="*/ 30 w 60"/>
                <a:gd name="T17" fmla="*/ 0 h 60"/>
                <a:gd name="T18" fmla="*/ 19 w 60"/>
                <a:gd name="T19" fmla="*/ 3 h 60"/>
                <a:gd name="T20" fmla="*/ 9 w 60"/>
                <a:gd name="T21" fmla="*/ 10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5 w 60"/>
                <a:gd name="T31" fmla="*/ 46 h 60"/>
                <a:gd name="T32" fmla="*/ 8 w 60"/>
                <a:gd name="T33" fmla="*/ 51 h 60"/>
                <a:gd name="T34" fmla="*/ 13 w 60"/>
                <a:gd name="T35" fmla="*/ 55 h 60"/>
                <a:gd name="T36" fmla="*/ 19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2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6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2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2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5 h 30"/>
                <a:gd name="T42" fmla="*/ 27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3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8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3 w 28"/>
                <a:gd name="T1" fmla="*/ 29 h 29"/>
                <a:gd name="T2" fmla="*/ 11 w 28"/>
                <a:gd name="T3" fmla="*/ 29 h 29"/>
                <a:gd name="T4" fmla="*/ 9 w 28"/>
                <a:gd name="T5" fmla="*/ 28 h 29"/>
                <a:gd name="T6" fmla="*/ 5 w 28"/>
                <a:gd name="T7" fmla="*/ 27 h 29"/>
                <a:gd name="T8" fmla="*/ 3 w 28"/>
                <a:gd name="T9" fmla="*/ 25 h 29"/>
                <a:gd name="T10" fmla="*/ 2 w 28"/>
                <a:gd name="T11" fmla="*/ 22 h 29"/>
                <a:gd name="T12" fmla="*/ 1 w 28"/>
                <a:gd name="T13" fmla="*/ 20 h 29"/>
                <a:gd name="T14" fmla="*/ 0 w 28"/>
                <a:gd name="T15" fmla="*/ 18 h 29"/>
                <a:gd name="T16" fmla="*/ 0 w 28"/>
                <a:gd name="T17" fmla="*/ 14 h 29"/>
                <a:gd name="T18" fmla="*/ 0 w 28"/>
                <a:gd name="T19" fmla="*/ 12 h 29"/>
                <a:gd name="T20" fmla="*/ 1 w 28"/>
                <a:gd name="T21" fmla="*/ 8 h 29"/>
                <a:gd name="T22" fmla="*/ 2 w 28"/>
                <a:gd name="T23" fmla="*/ 6 h 29"/>
                <a:gd name="T24" fmla="*/ 3 w 28"/>
                <a:gd name="T25" fmla="*/ 4 h 29"/>
                <a:gd name="T26" fmla="*/ 5 w 28"/>
                <a:gd name="T27" fmla="*/ 3 h 29"/>
                <a:gd name="T28" fmla="*/ 9 w 28"/>
                <a:gd name="T29" fmla="*/ 2 h 29"/>
                <a:gd name="T30" fmla="*/ 11 w 28"/>
                <a:gd name="T31" fmla="*/ 0 h 29"/>
                <a:gd name="T32" fmla="*/ 13 w 28"/>
                <a:gd name="T33" fmla="*/ 0 h 29"/>
                <a:gd name="T34" fmla="*/ 17 w 28"/>
                <a:gd name="T35" fmla="*/ 0 h 29"/>
                <a:gd name="T36" fmla="*/ 19 w 28"/>
                <a:gd name="T37" fmla="*/ 2 h 29"/>
                <a:gd name="T38" fmla="*/ 23 w 28"/>
                <a:gd name="T39" fmla="*/ 3 h 29"/>
                <a:gd name="T40" fmla="*/ 25 w 28"/>
                <a:gd name="T41" fmla="*/ 4 h 29"/>
                <a:gd name="T42" fmla="*/ 26 w 28"/>
                <a:gd name="T43" fmla="*/ 6 h 29"/>
                <a:gd name="T44" fmla="*/ 27 w 28"/>
                <a:gd name="T45" fmla="*/ 8 h 29"/>
                <a:gd name="T46" fmla="*/ 28 w 28"/>
                <a:gd name="T47" fmla="*/ 12 h 29"/>
                <a:gd name="T48" fmla="*/ 28 w 28"/>
                <a:gd name="T49" fmla="*/ 14 h 29"/>
                <a:gd name="T50" fmla="*/ 27 w 28"/>
                <a:gd name="T51" fmla="*/ 20 h 29"/>
                <a:gd name="T52" fmla="*/ 25 w 28"/>
                <a:gd name="T53" fmla="*/ 25 h 29"/>
                <a:gd name="T54" fmla="*/ 19 w 28"/>
                <a:gd name="T55" fmla="*/ 28 h 29"/>
                <a:gd name="T56" fmla="*/ 13 w 28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60 w 60"/>
                <a:gd name="T1" fmla="*/ 30 h 58"/>
                <a:gd name="T2" fmla="*/ 59 w 60"/>
                <a:gd name="T3" fmla="*/ 24 h 58"/>
                <a:gd name="T4" fmla="*/ 57 w 60"/>
                <a:gd name="T5" fmla="*/ 18 h 58"/>
                <a:gd name="T6" fmla="*/ 54 w 60"/>
                <a:gd name="T7" fmla="*/ 12 h 58"/>
                <a:gd name="T8" fmla="*/ 51 w 60"/>
                <a:gd name="T9" fmla="*/ 8 h 58"/>
                <a:gd name="T10" fmla="*/ 46 w 60"/>
                <a:gd name="T11" fmla="*/ 4 h 58"/>
                <a:gd name="T12" fmla="*/ 41 w 60"/>
                <a:gd name="T13" fmla="*/ 2 h 58"/>
                <a:gd name="T14" fmla="*/ 36 w 60"/>
                <a:gd name="T15" fmla="*/ 0 h 58"/>
                <a:gd name="T16" fmla="*/ 30 w 60"/>
                <a:gd name="T17" fmla="*/ 0 h 58"/>
                <a:gd name="T18" fmla="*/ 18 w 60"/>
                <a:gd name="T19" fmla="*/ 2 h 58"/>
                <a:gd name="T20" fmla="*/ 8 w 60"/>
                <a:gd name="T21" fmla="*/ 8 h 58"/>
                <a:gd name="T22" fmla="*/ 2 w 60"/>
                <a:gd name="T23" fmla="*/ 18 h 58"/>
                <a:gd name="T24" fmla="*/ 0 w 60"/>
                <a:gd name="T25" fmla="*/ 30 h 58"/>
                <a:gd name="T26" fmla="*/ 1 w 60"/>
                <a:gd name="T27" fmla="*/ 35 h 58"/>
                <a:gd name="T28" fmla="*/ 2 w 60"/>
                <a:gd name="T29" fmla="*/ 40 h 58"/>
                <a:gd name="T30" fmla="*/ 4 w 60"/>
                <a:gd name="T31" fmla="*/ 46 h 58"/>
                <a:gd name="T32" fmla="*/ 8 w 60"/>
                <a:gd name="T33" fmla="*/ 50 h 58"/>
                <a:gd name="T34" fmla="*/ 12 w 60"/>
                <a:gd name="T35" fmla="*/ 54 h 58"/>
                <a:gd name="T36" fmla="*/ 18 w 60"/>
                <a:gd name="T37" fmla="*/ 56 h 58"/>
                <a:gd name="T38" fmla="*/ 24 w 60"/>
                <a:gd name="T39" fmla="*/ 58 h 58"/>
                <a:gd name="T40" fmla="*/ 30 w 60"/>
                <a:gd name="T41" fmla="*/ 58 h 58"/>
                <a:gd name="T42" fmla="*/ 36 w 60"/>
                <a:gd name="T43" fmla="*/ 58 h 58"/>
                <a:gd name="T44" fmla="*/ 41 w 60"/>
                <a:gd name="T45" fmla="*/ 56 h 58"/>
                <a:gd name="T46" fmla="*/ 46 w 60"/>
                <a:gd name="T47" fmla="*/ 54 h 58"/>
                <a:gd name="T48" fmla="*/ 51 w 60"/>
                <a:gd name="T49" fmla="*/ 50 h 58"/>
                <a:gd name="T50" fmla="*/ 54 w 60"/>
                <a:gd name="T51" fmla="*/ 46 h 58"/>
                <a:gd name="T52" fmla="*/ 57 w 60"/>
                <a:gd name="T53" fmla="*/ 40 h 58"/>
                <a:gd name="T54" fmla="*/ 59 w 60"/>
                <a:gd name="T55" fmla="*/ 35 h 58"/>
                <a:gd name="T56" fmla="*/ 60 w 60"/>
                <a:gd name="T57" fmla="*/ 3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5 w 30"/>
                <a:gd name="T1" fmla="*/ 28 h 28"/>
                <a:gd name="T2" fmla="*/ 11 w 30"/>
                <a:gd name="T3" fmla="*/ 28 h 28"/>
                <a:gd name="T4" fmla="*/ 9 w 30"/>
                <a:gd name="T5" fmla="*/ 27 h 28"/>
                <a:gd name="T6" fmla="*/ 7 w 30"/>
                <a:gd name="T7" fmla="*/ 26 h 28"/>
                <a:gd name="T8" fmla="*/ 4 w 30"/>
                <a:gd name="T9" fmla="*/ 25 h 28"/>
                <a:gd name="T10" fmla="*/ 2 w 30"/>
                <a:gd name="T11" fmla="*/ 23 h 28"/>
                <a:gd name="T12" fmla="*/ 1 w 30"/>
                <a:gd name="T13" fmla="*/ 19 h 28"/>
                <a:gd name="T14" fmla="*/ 0 w 30"/>
                <a:gd name="T15" fmla="*/ 17 h 28"/>
                <a:gd name="T16" fmla="*/ 0 w 30"/>
                <a:gd name="T17" fmla="*/ 15 h 28"/>
                <a:gd name="T18" fmla="*/ 0 w 30"/>
                <a:gd name="T19" fmla="*/ 11 h 28"/>
                <a:gd name="T20" fmla="*/ 1 w 30"/>
                <a:gd name="T21" fmla="*/ 9 h 28"/>
                <a:gd name="T22" fmla="*/ 2 w 30"/>
                <a:gd name="T23" fmla="*/ 5 h 28"/>
                <a:gd name="T24" fmla="*/ 4 w 30"/>
                <a:gd name="T25" fmla="*/ 3 h 28"/>
                <a:gd name="T26" fmla="*/ 7 w 30"/>
                <a:gd name="T27" fmla="*/ 2 h 28"/>
                <a:gd name="T28" fmla="*/ 9 w 30"/>
                <a:gd name="T29" fmla="*/ 1 h 28"/>
                <a:gd name="T30" fmla="*/ 11 w 30"/>
                <a:gd name="T31" fmla="*/ 0 h 28"/>
                <a:gd name="T32" fmla="*/ 15 w 30"/>
                <a:gd name="T33" fmla="*/ 0 h 28"/>
                <a:gd name="T34" fmla="*/ 17 w 30"/>
                <a:gd name="T35" fmla="*/ 0 h 28"/>
                <a:gd name="T36" fmla="*/ 21 w 30"/>
                <a:gd name="T37" fmla="*/ 1 h 28"/>
                <a:gd name="T38" fmla="*/ 23 w 30"/>
                <a:gd name="T39" fmla="*/ 2 h 28"/>
                <a:gd name="T40" fmla="*/ 25 w 30"/>
                <a:gd name="T41" fmla="*/ 3 h 28"/>
                <a:gd name="T42" fmla="*/ 26 w 30"/>
                <a:gd name="T43" fmla="*/ 5 h 28"/>
                <a:gd name="T44" fmla="*/ 29 w 30"/>
                <a:gd name="T45" fmla="*/ 9 h 28"/>
                <a:gd name="T46" fmla="*/ 30 w 30"/>
                <a:gd name="T47" fmla="*/ 11 h 28"/>
                <a:gd name="T48" fmla="*/ 30 w 30"/>
                <a:gd name="T49" fmla="*/ 15 h 28"/>
                <a:gd name="T50" fmla="*/ 29 w 30"/>
                <a:gd name="T51" fmla="*/ 20 h 28"/>
                <a:gd name="T52" fmla="*/ 25 w 30"/>
                <a:gd name="T53" fmla="*/ 25 h 28"/>
                <a:gd name="T54" fmla="*/ 21 w 30"/>
                <a:gd name="T55" fmla="*/ 27 h 28"/>
                <a:gd name="T56" fmla="*/ 15 w 30"/>
                <a:gd name="T57" fmla="*/ 2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60 w 60"/>
                <a:gd name="T1" fmla="*/ 29 h 59"/>
                <a:gd name="T2" fmla="*/ 59 w 60"/>
                <a:gd name="T3" fmla="*/ 24 h 59"/>
                <a:gd name="T4" fmla="*/ 57 w 60"/>
                <a:gd name="T5" fmla="*/ 19 h 59"/>
                <a:gd name="T6" fmla="*/ 54 w 60"/>
                <a:gd name="T7" fmla="*/ 13 h 59"/>
                <a:gd name="T8" fmla="*/ 50 w 60"/>
                <a:gd name="T9" fmla="*/ 9 h 59"/>
                <a:gd name="T10" fmla="*/ 46 w 60"/>
                <a:gd name="T11" fmla="*/ 5 h 59"/>
                <a:gd name="T12" fmla="*/ 41 w 60"/>
                <a:gd name="T13" fmla="*/ 3 h 59"/>
                <a:gd name="T14" fmla="*/ 36 w 60"/>
                <a:gd name="T15" fmla="*/ 0 h 59"/>
                <a:gd name="T16" fmla="*/ 30 w 60"/>
                <a:gd name="T17" fmla="*/ 0 h 59"/>
                <a:gd name="T18" fmla="*/ 18 w 60"/>
                <a:gd name="T19" fmla="*/ 3 h 59"/>
                <a:gd name="T20" fmla="*/ 9 w 60"/>
                <a:gd name="T21" fmla="*/ 9 h 59"/>
                <a:gd name="T22" fmla="*/ 2 w 60"/>
                <a:gd name="T23" fmla="*/ 18 h 59"/>
                <a:gd name="T24" fmla="*/ 0 w 60"/>
                <a:gd name="T25" fmla="*/ 29 h 59"/>
                <a:gd name="T26" fmla="*/ 1 w 60"/>
                <a:gd name="T27" fmla="*/ 35 h 59"/>
                <a:gd name="T28" fmla="*/ 2 w 60"/>
                <a:gd name="T29" fmla="*/ 41 h 59"/>
                <a:gd name="T30" fmla="*/ 6 w 60"/>
                <a:gd name="T31" fmla="*/ 47 h 59"/>
                <a:gd name="T32" fmla="*/ 9 w 60"/>
                <a:gd name="T33" fmla="*/ 51 h 59"/>
                <a:gd name="T34" fmla="*/ 14 w 60"/>
                <a:gd name="T35" fmla="*/ 55 h 59"/>
                <a:gd name="T36" fmla="*/ 18 w 60"/>
                <a:gd name="T37" fmla="*/ 57 h 59"/>
                <a:gd name="T38" fmla="*/ 24 w 60"/>
                <a:gd name="T39" fmla="*/ 59 h 59"/>
                <a:gd name="T40" fmla="*/ 30 w 60"/>
                <a:gd name="T41" fmla="*/ 59 h 59"/>
                <a:gd name="T42" fmla="*/ 36 w 60"/>
                <a:gd name="T43" fmla="*/ 59 h 59"/>
                <a:gd name="T44" fmla="*/ 41 w 60"/>
                <a:gd name="T45" fmla="*/ 57 h 59"/>
                <a:gd name="T46" fmla="*/ 46 w 60"/>
                <a:gd name="T47" fmla="*/ 55 h 59"/>
                <a:gd name="T48" fmla="*/ 50 w 60"/>
                <a:gd name="T49" fmla="*/ 51 h 59"/>
                <a:gd name="T50" fmla="*/ 54 w 60"/>
                <a:gd name="T51" fmla="*/ 47 h 59"/>
                <a:gd name="T52" fmla="*/ 57 w 60"/>
                <a:gd name="T53" fmla="*/ 41 h 59"/>
                <a:gd name="T54" fmla="*/ 59 w 60"/>
                <a:gd name="T55" fmla="*/ 35 h 59"/>
                <a:gd name="T56" fmla="*/ 60 w 60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5 w 30"/>
                <a:gd name="T1" fmla="*/ 29 h 29"/>
                <a:gd name="T2" fmla="*/ 12 w 30"/>
                <a:gd name="T3" fmla="*/ 29 h 29"/>
                <a:gd name="T4" fmla="*/ 9 w 30"/>
                <a:gd name="T5" fmla="*/ 28 h 29"/>
                <a:gd name="T6" fmla="*/ 7 w 30"/>
                <a:gd name="T7" fmla="*/ 27 h 29"/>
                <a:gd name="T8" fmla="*/ 4 w 30"/>
                <a:gd name="T9" fmla="*/ 25 h 29"/>
                <a:gd name="T10" fmla="*/ 3 w 30"/>
                <a:gd name="T11" fmla="*/ 22 h 29"/>
                <a:gd name="T12" fmla="*/ 1 w 30"/>
                <a:gd name="T13" fmla="*/ 20 h 29"/>
                <a:gd name="T14" fmla="*/ 0 w 30"/>
                <a:gd name="T15" fmla="*/ 18 h 29"/>
                <a:gd name="T16" fmla="*/ 0 w 30"/>
                <a:gd name="T17" fmla="*/ 14 h 29"/>
                <a:gd name="T18" fmla="*/ 0 w 30"/>
                <a:gd name="T19" fmla="*/ 12 h 29"/>
                <a:gd name="T20" fmla="*/ 1 w 30"/>
                <a:gd name="T21" fmla="*/ 9 h 29"/>
                <a:gd name="T22" fmla="*/ 3 w 30"/>
                <a:gd name="T23" fmla="*/ 6 h 29"/>
                <a:gd name="T24" fmla="*/ 4 w 30"/>
                <a:gd name="T25" fmla="*/ 4 h 29"/>
                <a:gd name="T26" fmla="*/ 7 w 30"/>
                <a:gd name="T27" fmla="*/ 3 h 29"/>
                <a:gd name="T28" fmla="*/ 9 w 30"/>
                <a:gd name="T29" fmla="*/ 2 h 29"/>
                <a:gd name="T30" fmla="*/ 12 w 30"/>
                <a:gd name="T31" fmla="*/ 0 h 29"/>
                <a:gd name="T32" fmla="*/ 15 w 30"/>
                <a:gd name="T33" fmla="*/ 0 h 29"/>
                <a:gd name="T34" fmla="*/ 17 w 30"/>
                <a:gd name="T35" fmla="*/ 0 h 29"/>
                <a:gd name="T36" fmla="*/ 21 w 30"/>
                <a:gd name="T37" fmla="*/ 2 h 29"/>
                <a:gd name="T38" fmla="*/ 23 w 30"/>
                <a:gd name="T39" fmla="*/ 3 h 29"/>
                <a:gd name="T40" fmla="*/ 25 w 30"/>
                <a:gd name="T41" fmla="*/ 4 h 29"/>
                <a:gd name="T42" fmla="*/ 26 w 30"/>
                <a:gd name="T43" fmla="*/ 6 h 29"/>
                <a:gd name="T44" fmla="*/ 29 w 30"/>
                <a:gd name="T45" fmla="*/ 9 h 29"/>
                <a:gd name="T46" fmla="*/ 30 w 30"/>
                <a:gd name="T47" fmla="*/ 12 h 29"/>
                <a:gd name="T48" fmla="*/ 30 w 30"/>
                <a:gd name="T49" fmla="*/ 14 h 29"/>
                <a:gd name="T50" fmla="*/ 29 w 30"/>
                <a:gd name="T51" fmla="*/ 20 h 29"/>
                <a:gd name="T52" fmla="*/ 25 w 30"/>
                <a:gd name="T53" fmla="*/ 25 h 29"/>
                <a:gd name="T54" fmla="*/ 21 w 30"/>
                <a:gd name="T55" fmla="*/ 28 h 29"/>
                <a:gd name="T56" fmla="*/ 15 w 30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4 h 60"/>
                <a:gd name="T4" fmla="*/ 57 w 60"/>
                <a:gd name="T5" fmla="*/ 18 h 60"/>
                <a:gd name="T6" fmla="*/ 54 w 60"/>
                <a:gd name="T7" fmla="*/ 13 h 60"/>
                <a:gd name="T8" fmla="*/ 50 w 60"/>
                <a:gd name="T9" fmla="*/ 9 h 60"/>
                <a:gd name="T10" fmla="*/ 46 w 60"/>
                <a:gd name="T11" fmla="*/ 5 h 60"/>
                <a:gd name="T12" fmla="*/ 41 w 60"/>
                <a:gd name="T13" fmla="*/ 2 h 60"/>
                <a:gd name="T14" fmla="*/ 36 w 60"/>
                <a:gd name="T15" fmla="*/ 1 h 60"/>
                <a:gd name="T16" fmla="*/ 30 w 60"/>
                <a:gd name="T17" fmla="*/ 0 h 60"/>
                <a:gd name="T18" fmla="*/ 18 w 60"/>
                <a:gd name="T19" fmla="*/ 2 h 60"/>
                <a:gd name="T20" fmla="*/ 9 w 60"/>
                <a:gd name="T21" fmla="*/ 9 h 60"/>
                <a:gd name="T22" fmla="*/ 2 w 60"/>
                <a:gd name="T23" fmla="*/ 18 h 60"/>
                <a:gd name="T24" fmla="*/ 0 w 60"/>
                <a:gd name="T25" fmla="*/ 30 h 60"/>
                <a:gd name="T26" fmla="*/ 1 w 60"/>
                <a:gd name="T27" fmla="*/ 35 h 60"/>
                <a:gd name="T28" fmla="*/ 2 w 60"/>
                <a:gd name="T29" fmla="*/ 41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7 h 60"/>
                <a:gd name="T38" fmla="*/ 24 w 60"/>
                <a:gd name="T39" fmla="*/ 58 h 60"/>
                <a:gd name="T40" fmla="*/ 30 w 60"/>
                <a:gd name="T41" fmla="*/ 60 h 60"/>
                <a:gd name="T42" fmla="*/ 36 w 60"/>
                <a:gd name="T43" fmla="*/ 58 h 60"/>
                <a:gd name="T44" fmla="*/ 41 w 60"/>
                <a:gd name="T45" fmla="*/ 57 h 60"/>
                <a:gd name="T46" fmla="*/ 46 w 60"/>
                <a:gd name="T47" fmla="*/ 55 h 60"/>
                <a:gd name="T48" fmla="*/ 50 w 60"/>
                <a:gd name="T49" fmla="*/ 51 h 60"/>
                <a:gd name="T50" fmla="*/ 54 w 60"/>
                <a:gd name="T51" fmla="*/ 47 h 60"/>
                <a:gd name="T52" fmla="*/ 57 w 60"/>
                <a:gd name="T53" fmla="*/ 41 h 60"/>
                <a:gd name="T54" fmla="*/ 59 w 60"/>
                <a:gd name="T55" fmla="*/ 35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2 w 30"/>
                <a:gd name="T3" fmla="*/ 30 h 30"/>
                <a:gd name="T4" fmla="*/ 9 w 30"/>
                <a:gd name="T5" fmla="*/ 28 h 30"/>
                <a:gd name="T6" fmla="*/ 7 w 30"/>
                <a:gd name="T7" fmla="*/ 27 h 30"/>
                <a:gd name="T8" fmla="*/ 4 w 30"/>
                <a:gd name="T9" fmla="*/ 25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9 h 30"/>
                <a:gd name="T22" fmla="*/ 3 w 30"/>
                <a:gd name="T23" fmla="*/ 7 h 30"/>
                <a:gd name="T24" fmla="*/ 4 w 30"/>
                <a:gd name="T25" fmla="*/ 4 h 30"/>
                <a:gd name="T26" fmla="*/ 7 w 30"/>
                <a:gd name="T27" fmla="*/ 3 h 30"/>
                <a:gd name="T28" fmla="*/ 9 w 30"/>
                <a:gd name="T29" fmla="*/ 1 h 30"/>
                <a:gd name="T30" fmla="*/ 12 w 30"/>
                <a:gd name="T31" fmla="*/ 0 h 30"/>
                <a:gd name="T32" fmla="*/ 15 w 30"/>
                <a:gd name="T33" fmla="*/ 0 h 30"/>
                <a:gd name="T34" fmla="*/ 17 w 30"/>
                <a:gd name="T35" fmla="*/ 0 h 30"/>
                <a:gd name="T36" fmla="*/ 21 w 30"/>
                <a:gd name="T37" fmla="*/ 1 h 30"/>
                <a:gd name="T38" fmla="*/ 23 w 30"/>
                <a:gd name="T39" fmla="*/ 3 h 30"/>
                <a:gd name="T40" fmla="*/ 25 w 30"/>
                <a:gd name="T41" fmla="*/ 4 h 30"/>
                <a:gd name="T42" fmla="*/ 26 w 30"/>
                <a:gd name="T43" fmla="*/ 7 h 30"/>
                <a:gd name="T44" fmla="*/ 29 w 30"/>
                <a:gd name="T45" fmla="*/ 9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0 h 30"/>
                <a:gd name="T52" fmla="*/ 25 w 30"/>
                <a:gd name="T53" fmla="*/ 25 h 30"/>
                <a:gd name="T54" fmla="*/ 21 w 30"/>
                <a:gd name="T55" fmla="*/ 28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58 w 58"/>
                <a:gd name="T1" fmla="*/ 29 h 59"/>
                <a:gd name="T2" fmla="*/ 58 w 58"/>
                <a:gd name="T3" fmla="*/ 24 h 59"/>
                <a:gd name="T4" fmla="*/ 56 w 58"/>
                <a:gd name="T5" fmla="*/ 19 h 59"/>
                <a:gd name="T6" fmla="*/ 54 w 58"/>
                <a:gd name="T7" fmla="*/ 13 h 59"/>
                <a:gd name="T8" fmla="*/ 50 w 58"/>
                <a:gd name="T9" fmla="*/ 9 h 59"/>
                <a:gd name="T10" fmla="*/ 46 w 58"/>
                <a:gd name="T11" fmla="*/ 5 h 59"/>
                <a:gd name="T12" fmla="*/ 40 w 58"/>
                <a:gd name="T13" fmla="*/ 3 h 59"/>
                <a:gd name="T14" fmla="*/ 34 w 58"/>
                <a:gd name="T15" fmla="*/ 0 h 59"/>
                <a:gd name="T16" fmla="*/ 28 w 58"/>
                <a:gd name="T17" fmla="*/ 0 h 59"/>
                <a:gd name="T18" fmla="*/ 17 w 58"/>
                <a:gd name="T19" fmla="*/ 3 h 59"/>
                <a:gd name="T20" fmla="*/ 8 w 58"/>
                <a:gd name="T21" fmla="*/ 9 h 59"/>
                <a:gd name="T22" fmla="*/ 2 w 58"/>
                <a:gd name="T23" fmla="*/ 18 h 59"/>
                <a:gd name="T24" fmla="*/ 0 w 58"/>
                <a:gd name="T25" fmla="*/ 29 h 59"/>
                <a:gd name="T26" fmla="*/ 0 w 58"/>
                <a:gd name="T27" fmla="*/ 35 h 59"/>
                <a:gd name="T28" fmla="*/ 2 w 58"/>
                <a:gd name="T29" fmla="*/ 41 h 59"/>
                <a:gd name="T30" fmla="*/ 4 w 58"/>
                <a:gd name="T31" fmla="*/ 47 h 59"/>
                <a:gd name="T32" fmla="*/ 8 w 58"/>
                <a:gd name="T33" fmla="*/ 51 h 59"/>
                <a:gd name="T34" fmla="*/ 12 w 58"/>
                <a:gd name="T35" fmla="*/ 55 h 59"/>
                <a:gd name="T36" fmla="*/ 17 w 58"/>
                <a:gd name="T37" fmla="*/ 57 h 59"/>
                <a:gd name="T38" fmla="*/ 23 w 58"/>
                <a:gd name="T39" fmla="*/ 59 h 59"/>
                <a:gd name="T40" fmla="*/ 28 w 58"/>
                <a:gd name="T41" fmla="*/ 59 h 59"/>
                <a:gd name="T42" fmla="*/ 34 w 58"/>
                <a:gd name="T43" fmla="*/ 59 h 59"/>
                <a:gd name="T44" fmla="*/ 40 w 58"/>
                <a:gd name="T45" fmla="*/ 57 h 59"/>
                <a:gd name="T46" fmla="*/ 46 w 58"/>
                <a:gd name="T47" fmla="*/ 55 h 59"/>
                <a:gd name="T48" fmla="*/ 50 w 58"/>
                <a:gd name="T49" fmla="*/ 51 h 59"/>
                <a:gd name="T50" fmla="*/ 54 w 58"/>
                <a:gd name="T51" fmla="*/ 47 h 59"/>
                <a:gd name="T52" fmla="*/ 56 w 58"/>
                <a:gd name="T53" fmla="*/ 41 h 59"/>
                <a:gd name="T54" fmla="*/ 58 w 58"/>
                <a:gd name="T55" fmla="*/ 35 h 59"/>
                <a:gd name="T56" fmla="*/ 58 w 58"/>
                <a:gd name="T57" fmla="*/ 29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4 w 29"/>
                <a:gd name="T1" fmla="*/ 29 h 29"/>
                <a:gd name="T2" fmla="*/ 12 w 29"/>
                <a:gd name="T3" fmla="*/ 29 h 29"/>
                <a:gd name="T4" fmla="*/ 10 w 29"/>
                <a:gd name="T5" fmla="*/ 28 h 29"/>
                <a:gd name="T6" fmla="*/ 6 w 29"/>
                <a:gd name="T7" fmla="*/ 27 h 29"/>
                <a:gd name="T8" fmla="*/ 4 w 29"/>
                <a:gd name="T9" fmla="*/ 25 h 29"/>
                <a:gd name="T10" fmla="*/ 3 w 29"/>
                <a:gd name="T11" fmla="*/ 22 h 29"/>
                <a:gd name="T12" fmla="*/ 2 w 29"/>
                <a:gd name="T13" fmla="*/ 20 h 29"/>
                <a:gd name="T14" fmla="*/ 0 w 29"/>
                <a:gd name="T15" fmla="*/ 18 h 29"/>
                <a:gd name="T16" fmla="*/ 0 w 29"/>
                <a:gd name="T17" fmla="*/ 14 h 29"/>
                <a:gd name="T18" fmla="*/ 0 w 29"/>
                <a:gd name="T19" fmla="*/ 12 h 29"/>
                <a:gd name="T20" fmla="*/ 2 w 29"/>
                <a:gd name="T21" fmla="*/ 9 h 29"/>
                <a:gd name="T22" fmla="*/ 3 w 29"/>
                <a:gd name="T23" fmla="*/ 6 h 29"/>
                <a:gd name="T24" fmla="*/ 4 w 29"/>
                <a:gd name="T25" fmla="*/ 4 h 29"/>
                <a:gd name="T26" fmla="*/ 6 w 29"/>
                <a:gd name="T27" fmla="*/ 3 h 29"/>
                <a:gd name="T28" fmla="*/ 10 w 29"/>
                <a:gd name="T29" fmla="*/ 2 h 29"/>
                <a:gd name="T30" fmla="*/ 12 w 29"/>
                <a:gd name="T31" fmla="*/ 0 h 29"/>
                <a:gd name="T32" fmla="*/ 14 w 29"/>
                <a:gd name="T33" fmla="*/ 0 h 29"/>
                <a:gd name="T34" fmla="*/ 18 w 29"/>
                <a:gd name="T35" fmla="*/ 0 h 29"/>
                <a:gd name="T36" fmla="*/ 20 w 29"/>
                <a:gd name="T37" fmla="*/ 2 h 29"/>
                <a:gd name="T38" fmla="*/ 22 w 29"/>
                <a:gd name="T39" fmla="*/ 3 h 29"/>
                <a:gd name="T40" fmla="*/ 25 w 29"/>
                <a:gd name="T41" fmla="*/ 4 h 29"/>
                <a:gd name="T42" fmla="*/ 27 w 29"/>
                <a:gd name="T43" fmla="*/ 6 h 29"/>
                <a:gd name="T44" fmla="*/ 28 w 29"/>
                <a:gd name="T45" fmla="*/ 9 h 29"/>
                <a:gd name="T46" fmla="*/ 29 w 29"/>
                <a:gd name="T47" fmla="*/ 12 h 29"/>
                <a:gd name="T48" fmla="*/ 29 w 29"/>
                <a:gd name="T49" fmla="*/ 14 h 29"/>
                <a:gd name="T50" fmla="*/ 28 w 29"/>
                <a:gd name="T51" fmla="*/ 20 h 29"/>
                <a:gd name="T52" fmla="*/ 25 w 29"/>
                <a:gd name="T53" fmla="*/ 25 h 29"/>
                <a:gd name="T54" fmla="*/ 20 w 29"/>
                <a:gd name="T55" fmla="*/ 28 h 29"/>
                <a:gd name="T56" fmla="*/ 14 w 29"/>
                <a:gd name="T57" fmla="*/ 29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60 w 60"/>
                <a:gd name="T1" fmla="*/ 30 h 60"/>
                <a:gd name="T2" fmla="*/ 59 w 60"/>
                <a:gd name="T3" fmla="*/ 25 h 60"/>
                <a:gd name="T4" fmla="*/ 58 w 60"/>
                <a:gd name="T5" fmla="*/ 19 h 60"/>
                <a:gd name="T6" fmla="*/ 54 w 60"/>
                <a:gd name="T7" fmla="*/ 13 h 60"/>
                <a:gd name="T8" fmla="*/ 51 w 60"/>
                <a:gd name="T9" fmla="*/ 8 h 60"/>
                <a:gd name="T10" fmla="*/ 46 w 60"/>
                <a:gd name="T11" fmla="*/ 5 h 60"/>
                <a:gd name="T12" fmla="*/ 41 w 60"/>
                <a:gd name="T13" fmla="*/ 3 h 60"/>
                <a:gd name="T14" fmla="*/ 36 w 60"/>
                <a:gd name="T15" fmla="*/ 0 h 60"/>
                <a:gd name="T16" fmla="*/ 30 w 60"/>
                <a:gd name="T17" fmla="*/ 0 h 60"/>
                <a:gd name="T18" fmla="*/ 18 w 60"/>
                <a:gd name="T19" fmla="*/ 3 h 60"/>
                <a:gd name="T20" fmla="*/ 9 w 60"/>
                <a:gd name="T21" fmla="*/ 8 h 60"/>
                <a:gd name="T22" fmla="*/ 2 w 60"/>
                <a:gd name="T23" fmla="*/ 19 h 60"/>
                <a:gd name="T24" fmla="*/ 0 w 60"/>
                <a:gd name="T25" fmla="*/ 30 h 60"/>
                <a:gd name="T26" fmla="*/ 1 w 60"/>
                <a:gd name="T27" fmla="*/ 36 h 60"/>
                <a:gd name="T28" fmla="*/ 2 w 60"/>
                <a:gd name="T29" fmla="*/ 42 h 60"/>
                <a:gd name="T30" fmla="*/ 6 w 60"/>
                <a:gd name="T31" fmla="*/ 47 h 60"/>
                <a:gd name="T32" fmla="*/ 9 w 60"/>
                <a:gd name="T33" fmla="*/ 51 h 60"/>
                <a:gd name="T34" fmla="*/ 14 w 60"/>
                <a:gd name="T35" fmla="*/ 55 h 60"/>
                <a:gd name="T36" fmla="*/ 18 w 60"/>
                <a:gd name="T37" fmla="*/ 58 h 60"/>
                <a:gd name="T38" fmla="*/ 24 w 60"/>
                <a:gd name="T39" fmla="*/ 59 h 60"/>
                <a:gd name="T40" fmla="*/ 30 w 60"/>
                <a:gd name="T41" fmla="*/ 60 h 60"/>
                <a:gd name="T42" fmla="*/ 36 w 60"/>
                <a:gd name="T43" fmla="*/ 59 h 60"/>
                <a:gd name="T44" fmla="*/ 41 w 60"/>
                <a:gd name="T45" fmla="*/ 58 h 60"/>
                <a:gd name="T46" fmla="*/ 46 w 60"/>
                <a:gd name="T47" fmla="*/ 55 h 60"/>
                <a:gd name="T48" fmla="*/ 51 w 60"/>
                <a:gd name="T49" fmla="*/ 51 h 60"/>
                <a:gd name="T50" fmla="*/ 54 w 60"/>
                <a:gd name="T51" fmla="*/ 47 h 60"/>
                <a:gd name="T52" fmla="*/ 58 w 60"/>
                <a:gd name="T53" fmla="*/ 42 h 60"/>
                <a:gd name="T54" fmla="*/ 59 w 60"/>
                <a:gd name="T55" fmla="*/ 36 h 60"/>
                <a:gd name="T56" fmla="*/ 60 w 60"/>
                <a:gd name="T57" fmla="*/ 3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5 w 30"/>
                <a:gd name="T1" fmla="*/ 30 h 30"/>
                <a:gd name="T2" fmla="*/ 13 w 30"/>
                <a:gd name="T3" fmla="*/ 30 h 30"/>
                <a:gd name="T4" fmla="*/ 10 w 30"/>
                <a:gd name="T5" fmla="*/ 29 h 30"/>
                <a:gd name="T6" fmla="*/ 7 w 30"/>
                <a:gd name="T7" fmla="*/ 27 h 30"/>
                <a:gd name="T8" fmla="*/ 5 w 30"/>
                <a:gd name="T9" fmla="*/ 26 h 30"/>
                <a:gd name="T10" fmla="*/ 3 w 30"/>
                <a:gd name="T11" fmla="*/ 23 h 30"/>
                <a:gd name="T12" fmla="*/ 1 w 30"/>
                <a:gd name="T13" fmla="*/ 20 h 30"/>
                <a:gd name="T14" fmla="*/ 0 w 30"/>
                <a:gd name="T15" fmla="*/ 18 h 30"/>
                <a:gd name="T16" fmla="*/ 0 w 30"/>
                <a:gd name="T17" fmla="*/ 15 h 30"/>
                <a:gd name="T18" fmla="*/ 0 w 30"/>
                <a:gd name="T19" fmla="*/ 12 h 30"/>
                <a:gd name="T20" fmla="*/ 1 w 30"/>
                <a:gd name="T21" fmla="*/ 10 h 30"/>
                <a:gd name="T22" fmla="*/ 3 w 30"/>
                <a:gd name="T23" fmla="*/ 7 h 30"/>
                <a:gd name="T24" fmla="*/ 5 w 30"/>
                <a:gd name="T25" fmla="*/ 5 h 30"/>
                <a:gd name="T26" fmla="*/ 7 w 30"/>
                <a:gd name="T27" fmla="*/ 3 h 30"/>
                <a:gd name="T28" fmla="*/ 10 w 30"/>
                <a:gd name="T29" fmla="*/ 2 h 30"/>
                <a:gd name="T30" fmla="*/ 13 w 30"/>
                <a:gd name="T31" fmla="*/ 0 h 30"/>
                <a:gd name="T32" fmla="*/ 15 w 30"/>
                <a:gd name="T33" fmla="*/ 0 h 30"/>
                <a:gd name="T34" fmla="*/ 18 w 30"/>
                <a:gd name="T35" fmla="*/ 0 h 30"/>
                <a:gd name="T36" fmla="*/ 21 w 30"/>
                <a:gd name="T37" fmla="*/ 2 h 30"/>
                <a:gd name="T38" fmla="*/ 23 w 30"/>
                <a:gd name="T39" fmla="*/ 3 h 30"/>
                <a:gd name="T40" fmla="*/ 25 w 30"/>
                <a:gd name="T41" fmla="*/ 5 h 30"/>
                <a:gd name="T42" fmla="*/ 28 w 30"/>
                <a:gd name="T43" fmla="*/ 7 h 30"/>
                <a:gd name="T44" fmla="*/ 29 w 30"/>
                <a:gd name="T45" fmla="*/ 10 h 30"/>
                <a:gd name="T46" fmla="*/ 30 w 30"/>
                <a:gd name="T47" fmla="*/ 12 h 30"/>
                <a:gd name="T48" fmla="*/ 30 w 30"/>
                <a:gd name="T49" fmla="*/ 15 h 30"/>
                <a:gd name="T50" fmla="*/ 29 w 30"/>
                <a:gd name="T51" fmla="*/ 21 h 30"/>
                <a:gd name="T52" fmla="*/ 25 w 30"/>
                <a:gd name="T53" fmla="*/ 26 h 30"/>
                <a:gd name="T54" fmla="*/ 21 w 30"/>
                <a:gd name="T55" fmla="*/ 29 h 30"/>
                <a:gd name="T56" fmla="*/ 15 w 30"/>
                <a:gd name="T57" fmla="*/ 30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524" name="Text Box 287"/>
          <p:cNvSpPr txBox="1">
            <a:spLocks noChangeArrowheads="1"/>
          </p:cNvSpPr>
          <p:nvPr/>
        </p:nvSpPr>
        <p:spPr bwMode="auto">
          <a:xfrm>
            <a:off x="0" y="1524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</a:rPr>
              <a:t>Bài 3: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8422" name="Object 2"/>
          <p:cNvGraphicFramePr>
            <a:graphicFrameLocks noChangeAspect="1"/>
          </p:cNvGraphicFramePr>
          <p:nvPr/>
        </p:nvGraphicFramePr>
        <p:xfrm>
          <a:off x="-771525" y="2509838"/>
          <a:ext cx="10829925" cy="2600325"/>
        </p:xfrm>
        <a:graphic>
          <a:graphicData uri="http://schemas.openxmlformats.org/presentationml/2006/ole">
            <p:oleObj spid="_x0000_s10525" name="Document" r:id="rId3" imgW="5588931" imgH="1350854" progId="Word.Document.8">
              <p:embed/>
            </p:oleObj>
          </a:graphicData>
        </a:graphic>
      </p:graphicFrame>
      <p:sp>
        <p:nvSpPr>
          <p:cNvPr id="10526" name="Rectangle 295"/>
          <p:cNvSpPr>
            <a:spLocks noChangeArrowheads="1"/>
          </p:cNvSpPr>
          <p:nvPr/>
        </p:nvSpPr>
        <p:spPr bwMode="auto">
          <a:xfrm>
            <a:off x="1524000" y="1524000"/>
            <a:ext cx="914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Số ?</a:t>
            </a:r>
          </a:p>
        </p:txBody>
      </p:sp>
      <p:sp>
        <p:nvSpPr>
          <p:cNvPr id="48427" name="Rectangle 299"/>
          <p:cNvSpPr>
            <a:spLocks noChangeArrowheads="1"/>
          </p:cNvSpPr>
          <p:nvPr/>
        </p:nvSpPr>
        <p:spPr bwMode="auto">
          <a:xfrm>
            <a:off x="4800600" y="30480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5241</a:t>
            </a:r>
          </a:p>
        </p:txBody>
      </p:sp>
      <p:sp>
        <p:nvSpPr>
          <p:cNvPr id="48428" name="Rectangle 300"/>
          <p:cNvSpPr>
            <a:spLocks noChangeArrowheads="1"/>
          </p:cNvSpPr>
          <p:nvPr/>
        </p:nvSpPr>
        <p:spPr bwMode="auto">
          <a:xfrm>
            <a:off x="7086600" y="3048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8429" name="Rectangle 301"/>
          <p:cNvSpPr>
            <a:spLocks noChangeArrowheads="1"/>
          </p:cNvSpPr>
          <p:nvPr/>
        </p:nvSpPr>
        <p:spPr bwMode="auto">
          <a:xfrm>
            <a:off x="4724400" y="358140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8318</a:t>
            </a:r>
          </a:p>
        </p:txBody>
      </p:sp>
      <p:sp>
        <p:nvSpPr>
          <p:cNvPr id="48430" name="Rectangle 302"/>
          <p:cNvSpPr>
            <a:spLocks noChangeArrowheads="1"/>
          </p:cNvSpPr>
          <p:nvPr/>
        </p:nvSpPr>
        <p:spPr bwMode="auto">
          <a:xfrm>
            <a:off x="4724400" y="411480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8431" name="Rectangle 303"/>
          <p:cNvSpPr>
            <a:spLocks noChangeArrowheads="1"/>
          </p:cNvSpPr>
          <p:nvPr/>
        </p:nvSpPr>
        <p:spPr bwMode="auto">
          <a:xfrm>
            <a:off x="7086600" y="35814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8432" name="Rectangle 304"/>
          <p:cNvSpPr>
            <a:spLocks noChangeArrowheads="1"/>
          </p:cNvSpPr>
          <p:nvPr/>
        </p:nvSpPr>
        <p:spPr bwMode="auto">
          <a:xfrm>
            <a:off x="7086600" y="41148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1447800" y="304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Toán</a:t>
            </a:r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3810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Chia số có năm chữ số cho số có một chữ số ( 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27" grpId="0" animBg="1"/>
      <p:bldP spid="48428" grpId="0" animBg="1"/>
      <p:bldP spid="48429" grpId="0" animBg="1"/>
      <p:bldP spid="48430" grpId="0" animBg="1"/>
      <p:bldP spid="48431" grpId="0" animBg="1"/>
      <p:bldP spid="484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1295400" y="1295400"/>
            <a:ext cx="6781800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A710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ựa chọn ý em cho là đúng nhất</a:t>
            </a:r>
            <a:endParaRPr lang="en-US" sz="3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52600" y="2590800"/>
            <a:ext cx="4800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20556 : 5 = ?</a:t>
            </a:r>
          </a:p>
          <a:p>
            <a:pPr marL="342900" indent="-342900" algn="ctr"/>
            <a:r>
              <a:rPr lang="en-US" sz="36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Thương là: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C. 4111 (dư 2)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90800" y="41910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A. 4111 (dư 0)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590800" y="5029200"/>
            <a:ext cx="2971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B. 4111 (dư 1)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flipV="1">
            <a:off x="914400" y="0"/>
            <a:ext cx="7543800" cy="1219200"/>
          </a:xfrm>
          <a:prstGeom prst="cloudCallout">
            <a:avLst>
              <a:gd name="adj1" fmla="val -53662"/>
              <a:gd name="adj2" fmla="val -69273"/>
            </a:avLst>
          </a:prstGeom>
          <a:solidFill>
            <a:schemeClr val="bg1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Ai nhanh,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6" grpId="1" animBg="1"/>
      <p:bldP spid="59397" grpId="0" animBg="1"/>
      <p:bldP spid="59397" grpId="1" animBg="1"/>
      <p:bldP spid="59398" grpId="0" animBg="1"/>
      <p:bldP spid="5939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8882"/>
  <p:tag name="VIOLETTITLE" val="Chia số có năm chữ số cho số có một chữ số tt k3"/>
  <p:tag name="VIOLETLESSON" val="89"/>
  <p:tag name="VIOLETCATID" val="8049774"/>
  <p:tag name="VIOLETSUBJECT" val="Toán học 3"/>
  <p:tag name="VIOLETAUTHORID" val="2522568"/>
  <p:tag name="VIOLETAUTHORNAME" val="Nguyễn Thị Thanh"/>
  <p:tag name="VIOLETAUTHORAVATAR" val="2522568.jpg"/>
  <p:tag name="VIOLETAUTHORADDRESS" val="Trường tiểu học Trần Bình Trọng - Đà Nẵng"/>
  <p:tag name="VIOLETDATE" val="2013-04-09 21:24:33"/>
  <p:tag name="VIOLETHIT" val="27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648</Words>
  <Application>Microsoft Office PowerPoint</Application>
  <PresentationFormat>On-screen Show (4:3)</PresentationFormat>
  <Paragraphs>131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Calibri</vt:lpstr>
      <vt:lpstr>.VnArial</vt:lpstr>
      <vt:lpstr>.VnTime</vt:lpstr>
      <vt:lpstr>Wingdings</vt:lpstr>
      <vt:lpstr>Default Design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AutoBVT</cp:lastModifiedBy>
  <cp:revision>32</cp:revision>
  <dcterms:created xsi:type="dcterms:W3CDTF">2012-04-15T13:13:02Z</dcterms:created>
  <dcterms:modified xsi:type="dcterms:W3CDTF">2016-04-12T03:30:08Z</dcterms:modified>
</cp:coreProperties>
</file>